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96" r:id="rId4"/>
    <p:sldId id="371" r:id="rId5"/>
    <p:sldId id="372" r:id="rId6"/>
    <p:sldId id="373" r:id="rId7"/>
    <p:sldId id="374" r:id="rId8"/>
    <p:sldId id="397" r:id="rId9"/>
    <p:sldId id="377" r:id="rId10"/>
    <p:sldId id="398" r:id="rId11"/>
    <p:sldId id="380" r:id="rId12"/>
    <p:sldId id="399" r:id="rId13"/>
    <p:sldId id="383" r:id="rId14"/>
    <p:sldId id="400" r:id="rId15"/>
    <p:sldId id="386" r:id="rId16"/>
    <p:sldId id="407" r:id="rId17"/>
    <p:sldId id="388" r:id="rId18"/>
    <p:sldId id="408" r:id="rId19"/>
    <p:sldId id="391" r:id="rId20"/>
    <p:sldId id="402" r:id="rId21"/>
    <p:sldId id="404" r:id="rId22"/>
    <p:sldId id="405" r:id="rId23"/>
    <p:sldId id="411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3" autoAdjust="0"/>
    <p:restoredTop sz="94615" autoAdjust="0"/>
  </p:normalViewPr>
  <p:slideViewPr>
    <p:cSldViewPr snapToGrid="0" snapToObjects="1">
      <p:cViewPr>
        <p:scale>
          <a:sx n="60" d="100"/>
          <a:sy n="60" d="100"/>
        </p:scale>
        <p:origin x="-1291" y="-1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radial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400" b="1" dirty="0" smtClean="0"/>
            <a:t>Ekolojik Okuryazarlık</a:t>
          </a:r>
          <a:endParaRPr lang="tr-TR" sz="24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/>
        </a:p>
      </dgm:t>
    </dgm:pt>
    <dgm:pt modelId="{196B2E3D-D5A0-4841-814C-806ED3BD46C0}">
      <dgm:prSet custT="1"/>
      <dgm:spPr/>
      <dgm:t>
        <a:bodyPr/>
        <a:lstStyle/>
        <a:p>
          <a:pPr algn="ctr"/>
          <a:r>
            <a:rPr lang="tr-TR" sz="1600" b="1" smtClean="0">
              <a:latin typeface="+mj-lt"/>
            </a:rPr>
            <a:t>Minik TEMA ve Yavru TEMA ile </a:t>
          </a:r>
          <a:r>
            <a:rPr lang="tr-TR" sz="1600" b="0" smtClean="0">
              <a:latin typeface="+mj-lt"/>
            </a:rPr>
            <a:t>doğada geçirdikleri zamanın artması ve doğayla anlamlı bir bağ kurmaları amaçlanır.</a:t>
          </a:r>
          <a:endParaRPr lang="tr-TR" sz="1600" b="0" dirty="0">
            <a:latin typeface="+mj-lt"/>
          </a:endParaRPr>
        </a:p>
      </dgm:t>
    </dgm:pt>
    <dgm:pt modelId="{0425E815-6D04-40EE-AE90-CC6D63691205}" type="parTrans" cxnId="{975B155C-8F42-4117-AD1C-31B550E64E3D}">
      <dgm:prSet/>
      <dgm:spPr/>
      <dgm:t>
        <a:bodyPr/>
        <a:lstStyle/>
        <a:p>
          <a:endParaRPr lang="tr-TR"/>
        </a:p>
      </dgm:t>
    </dgm:pt>
    <dgm:pt modelId="{24F82C4C-34DD-42F4-B70C-A06E8FB31E88}" type="sibTrans" cxnId="{975B155C-8F42-4117-AD1C-31B550E64E3D}">
      <dgm:prSet/>
      <dgm:spPr/>
      <dgm:t>
        <a:bodyPr/>
        <a:lstStyle/>
        <a:p>
          <a:endParaRPr lang="tr-TR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smtClean="0">
              <a:latin typeface="+mj-lt"/>
            </a:rPr>
            <a:t>Ortaokul TEMA ile </a:t>
          </a:r>
          <a:r>
            <a:rPr lang="tr-TR" sz="1600" b="0" smtClean="0">
              <a:latin typeface="+mj-lt"/>
            </a:rPr>
            <a:t>yaşamın nasıl sürdüğünü ve doğaya olan etkilerimizi anlamaları, sürdürülebilirliği bir yaşam ilkesi olarak benimsemeleri amaçlanır.</a:t>
          </a:r>
          <a:endParaRPr lang="tr-TR" sz="1600" b="0" dirty="0" smtClean="0">
            <a:latin typeface="+mj-lt"/>
          </a:endParaRP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/>
        </a:p>
      </dgm:t>
    </dgm:pt>
    <dgm:pt modelId="{0EC7354E-E8BD-4DEA-A5F8-8F9EE3BD1EB5}">
      <dgm:prSet custT="1"/>
      <dgm:spPr/>
      <dgm:t>
        <a:bodyPr/>
        <a:lstStyle/>
        <a:p>
          <a:r>
            <a:rPr lang="tr-TR" sz="1600" b="1" dirty="0" smtClean="0">
              <a:latin typeface="+mj-lt"/>
            </a:rPr>
            <a:t>Lise TEMA ile </a:t>
          </a:r>
          <a:r>
            <a:rPr lang="tr-TR" sz="1600" b="0" dirty="0" smtClean="0">
              <a:latin typeface="+mj-lt"/>
            </a:rPr>
            <a:t>çevre sorunlarına duyarlı ve çözüme yönelik harekete geçebilen bireyler olmaları amaçlanır.</a:t>
          </a:r>
          <a:endParaRPr lang="tr-TR" sz="1600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/>
        </a:p>
      </dgm:t>
    </dgm:pt>
    <dgm:pt modelId="{CF3B76D4-8D62-4062-A37C-6A32866E1AC0}" type="pres">
      <dgm:prSet presAssocID="{085CF51B-9F19-4477-90CA-DEA5961503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C68D69-4DF8-4EA1-940F-63832451D474}" type="pres">
      <dgm:prSet presAssocID="{085CF51B-9F19-4477-90CA-DEA5961503E4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8FD67100-C2AE-4AD1-9ADC-6534883C1F9E}" type="pres">
      <dgm:prSet presAssocID="{CC60034F-2AB8-46A7-BBEC-46724BB0E4A7}" presName="centerShape" presStyleLbl="vennNode1" presStyleIdx="0" presStyleCnt="4" custAng="0" custScaleX="79193" custScaleY="77119" custLinFactNeighborX="-3272" custLinFactNeighborY="-8889"/>
      <dgm:spPr/>
      <dgm:t>
        <a:bodyPr/>
        <a:lstStyle/>
        <a:p>
          <a:endParaRPr lang="tr-TR"/>
        </a:p>
      </dgm:t>
    </dgm:pt>
    <dgm:pt modelId="{96EA16DF-201C-42BE-9E7D-A79E79A2CE43}" type="pres">
      <dgm:prSet presAssocID="{196B2E3D-D5A0-4841-814C-806ED3BD46C0}" presName="node" presStyleLbl="vennNode1" presStyleIdx="1" presStyleCnt="4" custScaleX="245138" custScaleY="112917" custRadScaleRad="100951" custRadScaleInc="-37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10369C-0F3F-4A0D-8FE6-1B7C643D732C}" type="pres">
      <dgm:prSet presAssocID="{0EC7354E-E8BD-4DEA-A5F8-8F9EE3BD1EB5}" presName="node" presStyleLbl="vennNode1" presStyleIdx="2" presStyleCnt="4" custScaleX="265304" custScaleY="152579" custRadScaleRad="108501" custRadScaleInc="-55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7EE258-C83E-47E5-B3B4-81D168474FF2}" type="pres">
      <dgm:prSet presAssocID="{55AF021D-1383-4695-BADA-142EA8BC4FC7}" presName="node" presStyleLbl="vennNode1" presStyleIdx="3" presStyleCnt="4" custScaleX="263111" custScaleY="148532" custRadScaleRad="129639" custRadScaleInc="103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22EA23-DF75-432D-A157-D5F97742CFC0}" type="presOf" srcId="{CC60034F-2AB8-46A7-BBEC-46724BB0E4A7}" destId="{8FD67100-C2AE-4AD1-9ADC-6534883C1F9E}" srcOrd="0" destOrd="0" presId="urn:microsoft.com/office/officeart/2005/8/layout/radial3"/>
    <dgm:cxn modelId="{70476F3D-FD55-419C-83EA-633576FFC5D2}" type="presOf" srcId="{0EC7354E-E8BD-4DEA-A5F8-8F9EE3BD1EB5}" destId="{5E10369C-0F3F-4A0D-8FE6-1B7C643D732C}" srcOrd="0" destOrd="0" presId="urn:microsoft.com/office/officeart/2005/8/layout/radial3"/>
    <dgm:cxn modelId="{F558457D-FB38-477C-BD63-2D83D9F03AD0}" type="presOf" srcId="{55AF021D-1383-4695-BADA-142EA8BC4FC7}" destId="{E17EE258-C83E-47E5-B3B4-81D168474FF2}" srcOrd="0" destOrd="0" presId="urn:microsoft.com/office/officeart/2005/8/layout/radial3"/>
    <dgm:cxn modelId="{975B155C-8F42-4117-AD1C-31B550E64E3D}" srcId="{CC60034F-2AB8-46A7-BBEC-46724BB0E4A7}" destId="{196B2E3D-D5A0-4841-814C-806ED3BD46C0}" srcOrd="0" destOrd="0" parTransId="{0425E815-6D04-40EE-AE90-CC6D63691205}" sibTransId="{24F82C4C-34DD-42F4-B70C-A06E8FB31E88}"/>
    <dgm:cxn modelId="{640A8688-4B2E-4D13-ADB1-413773ADD27F}" srcId="{CC60034F-2AB8-46A7-BBEC-46724BB0E4A7}" destId="{0EC7354E-E8BD-4DEA-A5F8-8F9EE3BD1EB5}" srcOrd="1" destOrd="0" parTransId="{B8D3326E-5861-411F-A82B-B6CA7B244EC5}" sibTransId="{16C86E2E-08CE-4008-A103-F4C593C19CA0}"/>
    <dgm:cxn modelId="{BE81EA6D-4E1E-4C4A-8DD6-03C205B406F0}" type="presOf" srcId="{196B2E3D-D5A0-4841-814C-806ED3BD46C0}" destId="{96EA16DF-201C-42BE-9E7D-A79E79A2CE43}" srcOrd="0" destOrd="0" presId="urn:microsoft.com/office/officeart/2005/8/layout/radial3"/>
    <dgm:cxn modelId="{0C83DBE3-95B7-4F1D-A9BE-E5D34798C693}" type="presOf" srcId="{085CF51B-9F19-4477-90CA-DEA5961503E4}" destId="{CF3B76D4-8D62-4062-A37C-6A32866E1AC0}" srcOrd="0" destOrd="0" presId="urn:microsoft.com/office/officeart/2005/8/layout/radial3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2F4907D5-D224-4ACC-AF24-7630A9747388}" srcId="{CC60034F-2AB8-46A7-BBEC-46724BB0E4A7}" destId="{55AF021D-1383-4695-BADA-142EA8BC4FC7}" srcOrd="2" destOrd="0" parTransId="{FEA11CED-570A-425E-BC5B-764521F8801A}" sibTransId="{3FB69E37-0C2B-4BDE-8FEF-B2CD903A9F43}"/>
    <dgm:cxn modelId="{08182526-5679-49AE-9452-F97FD80BD1DC}" type="presParOf" srcId="{CF3B76D4-8D62-4062-A37C-6A32866E1AC0}" destId="{C7C68D69-4DF8-4EA1-940F-63832451D474}" srcOrd="0" destOrd="0" presId="urn:microsoft.com/office/officeart/2005/8/layout/radial3"/>
    <dgm:cxn modelId="{5BF02BFB-2561-4864-AAC3-B06CCC50D0DC}" type="presParOf" srcId="{C7C68D69-4DF8-4EA1-940F-63832451D474}" destId="{8FD67100-C2AE-4AD1-9ADC-6534883C1F9E}" srcOrd="0" destOrd="0" presId="urn:microsoft.com/office/officeart/2005/8/layout/radial3"/>
    <dgm:cxn modelId="{91F4B0DD-12BC-4C51-8AF0-BB51BDB75E29}" type="presParOf" srcId="{C7C68D69-4DF8-4EA1-940F-63832451D474}" destId="{96EA16DF-201C-42BE-9E7D-A79E79A2CE43}" srcOrd="1" destOrd="0" presId="urn:microsoft.com/office/officeart/2005/8/layout/radial3"/>
    <dgm:cxn modelId="{665121C4-5488-496A-986C-521355D8E797}" type="presParOf" srcId="{C7C68D69-4DF8-4EA1-940F-63832451D474}" destId="{5E10369C-0F3F-4A0D-8FE6-1B7C643D732C}" srcOrd="2" destOrd="0" presId="urn:microsoft.com/office/officeart/2005/8/layout/radial3"/>
    <dgm:cxn modelId="{AB7A404F-4C2F-4F26-8720-776D6435E860}" type="presParOf" srcId="{C7C68D69-4DF8-4EA1-940F-63832451D474}" destId="{E17EE258-C83E-47E5-B3B4-81D168474FF2}" srcOrd="3" destOrd="0" presId="urn:microsoft.com/office/officeart/2005/8/layout/radial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BC837C-7470-4A6C-92A4-91B5CC3227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tr-TR"/>
        </a:p>
      </dgm:t>
    </dgm:pt>
    <dgm:pt modelId="{25562546-B101-452A-8B8B-C0123CC36EB0}">
      <dgm:prSet/>
      <dgm:spPr/>
      <dgm:t>
        <a:bodyPr/>
        <a:lstStyle/>
        <a:p>
          <a:r>
            <a:rPr lang="tr-TR" dirty="0" smtClean="0"/>
            <a:t>Yaygınlık: 81 İlde Uygulama</a:t>
          </a:r>
        </a:p>
      </dgm:t>
    </dgm:pt>
    <dgm:pt modelId="{DE7F2B17-442E-40B6-A6B2-1497107512AA}" type="parTrans" cxnId="{22BC7085-62EA-4EF3-9F53-4DF077064A56}">
      <dgm:prSet/>
      <dgm:spPr/>
      <dgm:t>
        <a:bodyPr/>
        <a:lstStyle/>
        <a:p>
          <a:endParaRPr lang="tr-TR"/>
        </a:p>
      </dgm:t>
    </dgm:pt>
    <dgm:pt modelId="{02CAC13F-55B2-4F36-940C-269C1FA30E5B}" type="sibTrans" cxnId="{22BC7085-62EA-4EF3-9F53-4DF077064A56}">
      <dgm:prSet/>
      <dgm:spPr/>
      <dgm:t>
        <a:bodyPr/>
        <a:lstStyle/>
        <a:p>
          <a:endParaRPr lang="tr-TR"/>
        </a:p>
      </dgm:t>
    </dgm:pt>
    <dgm:pt modelId="{B36E1008-C404-4612-9B5A-E94E43C1285F}">
      <dgm:prSet/>
      <dgm:spPr/>
      <dgm:t>
        <a:bodyPr/>
        <a:lstStyle/>
        <a:p>
          <a:r>
            <a:rPr lang="tr-TR" dirty="0" smtClean="0"/>
            <a:t>Toplam Çocuk ve Sınıf Sayısında Bir Önceki Yıla Göre Azalma Olmaması </a:t>
          </a:r>
        </a:p>
      </dgm:t>
    </dgm:pt>
    <dgm:pt modelId="{C70DCD52-65F1-4015-A344-E7C0AA49EF2B}" type="parTrans" cxnId="{C0193410-4428-4704-A7F6-1D1D4FB97E7B}">
      <dgm:prSet/>
      <dgm:spPr/>
      <dgm:t>
        <a:bodyPr/>
        <a:lstStyle/>
        <a:p>
          <a:endParaRPr lang="tr-TR"/>
        </a:p>
      </dgm:t>
    </dgm:pt>
    <dgm:pt modelId="{21BB539F-F0F4-4AE0-84F7-C35AB2DEABCB}" type="sibTrans" cxnId="{C0193410-4428-4704-A7F6-1D1D4FB97E7B}">
      <dgm:prSet/>
      <dgm:spPr/>
      <dgm:t>
        <a:bodyPr/>
        <a:lstStyle/>
        <a:p>
          <a:endParaRPr lang="tr-TR"/>
        </a:p>
      </dgm:t>
    </dgm:pt>
    <dgm:pt modelId="{77AF2CE0-E74E-4FA1-9B71-27FC74404568}">
      <dgm:prSet/>
      <dgm:spPr/>
      <dgm:t>
        <a:bodyPr/>
        <a:lstStyle/>
        <a:p>
          <a:r>
            <a:rPr lang="tr-TR" dirty="0" smtClean="0"/>
            <a:t>Yıl İçindeki Bilgi Paylaşımı / Geribildirim Performansı </a:t>
          </a:r>
        </a:p>
      </dgm:t>
    </dgm:pt>
    <dgm:pt modelId="{B9232B5D-3E11-4F5B-AA82-4BE9F94726AD}" type="parTrans" cxnId="{4B7C67D3-B219-407E-807B-68873D766766}">
      <dgm:prSet/>
      <dgm:spPr/>
      <dgm:t>
        <a:bodyPr/>
        <a:lstStyle/>
        <a:p>
          <a:endParaRPr lang="tr-TR"/>
        </a:p>
      </dgm:t>
    </dgm:pt>
    <dgm:pt modelId="{2B52D640-D5B7-4D40-92F6-48530C9AAD7E}" type="sibTrans" cxnId="{4B7C67D3-B219-407E-807B-68873D766766}">
      <dgm:prSet/>
      <dgm:spPr/>
      <dgm:t>
        <a:bodyPr/>
        <a:lstStyle/>
        <a:p>
          <a:endParaRPr lang="tr-TR"/>
        </a:p>
      </dgm:t>
    </dgm:pt>
    <dgm:pt modelId="{B124C425-CA47-4597-B505-EBDD714643A3}">
      <dgm:prSet/>
      <dgm:spPr/>
      <dgm:t>
        <a:bodyPr/>
        <a:lstStyle/>
        <a:p>
          <a:r>
            <a:rPr lang="tr-TR" dirty="0" smtClean="0"/>
            <a:t>Sonuç Raporu Performansı </a:t>
          </a:r>
        </a:p>
      </dgm:t>
    </dgm:pt>
    <dgm:pt modelId="{748ABD1C-1018-4D51-BE2E-A0B2CA8D84DE}" type="parTrans" cxnId="{7DA5F90F-3C7C-45AA-95C2-7B7A98312ABE}">
      <dgm:prSet/>
      <dgm:spPr/>
      <dgm:t>
        <a:bodyPr/>
        <a:lstStyle/>
        <a:p>
          <a:endParaRPr lang="tr-TR"/>
        </a:p>
      </dgm:t>
    </dgm:pt>
    <dgm:pt modelId="{3B75718C-F381-4EF4-8562-81BE0903467C}" type="sibTrans" cxnId="{7DA5F90F-3C7C-45AA-95C2-7B7A98312ABE}">
      <dgm:prSet/>
      <dgm:spPr/>
      <dgm:t>
        <a:bodyPr/>
        <a:lstStyle/>
        <a:p>
          <a:endParaRPr lang="tr-TR"/>
        </a:p>
      </dgm:t>
    </dgm:pt>
    <dgm:pt modelId="{627DC918-8E56-4330-88A1-C07FEFEACFB2}" type="pres">
      <dgm:prSet presAssocID="{C0BC837C-7470-4A6C-92A4-91B5CC3227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7619A0DD-F7DA-4202-A555-2363038C706E}" type="pres">
      <dgm:prSet presAssocID="{C0BC837C-7470-4A6C-92A4-91B5CC32278E}" presName="Name1" presStyleCnt="0"/>
      <dgm:spPr/>
      <dgm:t>
        <a:bodyPr/>
        <a:lstStyle/>
        <a:p>
          <a:endParaRPr lang="tr-TR"/>
        </a:p>
      </dgm:t>
    </dgm:pt>
    <dgm:pt modelId="{B44EB71B-EB10-432D-BC6C-8073A9B9BCD3}" type="pres">
      <dgm:prSet presAssocID="{C0BC837C-7470-4A6C-92A4-91B5CC32278E}" presName="cycle" presStyleCnt="0"/>
      <dgm:spPr/>
      <dgm:t>
        <a:bodyPr/>
        <a:lstStyle/>
        <a:p>
          <a:endParaRPr lang="tr-TR"/>
        </a:p>
      </dgm:t>
    </dgm:pt>
    <dgm:pt modelId="{C2722BF8-ADDE-4B24-B6E9-C7C35B9B2C0D}" type="pres">
      <dgm:prSet presAssocID="{C0BC837C-7470-4A6C-92A4-91B5CC32278E}" presName="srcNode" presStyleLbl="node1" presStyleIdx="0" presStyleCnt="4"/>
      <dgm:spPr/>
      <dgm:t>
        <a:bodyPr/>
        <a:lstStyle/>
        <a:p>
          <a:endParaRPr lang="tr-TR"/>
        </a:p>
      </dgm:t>
    </dgm:pt>
    <dgm:pt modelId="{9A8890EC-09A7-4888-9943-8648FCFF07A7}" type="pres">
      <dgm:prSet presAssocID="{C0BC837C-7470-4A6C-92A4-91B5CC32278E}" presName="conn" presStyleLbl="parChTrans1D2" presStyleIdx="0" presStyleCnt="1"/>
      <dgm:spPr/>
      <dgm:t>
        <a:bodyPr/>
        <a:lstStyle/>
        <a:p>
          <a:endParaRPr lang="tr-TR"/>
        </a:p>
      </dgm:t>
    </dgm:pt>
    <dgm:pt modelId="{F1EFA372-5760-405D-83EC-9B927FF7CD71}" type="pres">
      <dgm:prSet presAssocID="{C0BC837C-7470-4A6C-92A4-91B5CC32278E}" presName="extraNode" presStyleLbl="node1" presStyleIdx="0" presStyleCnt="4"/>
      <dgm:spPr/>
      <dgm:t>
        <a:bodyPr/>
        <a:lstStyle/>
        <a:p>
          <a:endParaRPr lang="tr-TR"/>
        </a:p>
      </dgm:t>
    </dgm:pt>
    <dgm:pt modelId="{97D24A68-7679-4A26-8E9E-0A2FAAD40DFA}" type="pres">
      <dgm:prSet presAssocID="{C0BC837C-7470-4A6C-92A4-91B5CC32278E}" presName="dstNode" presStyleLbl="node1" presStyleIdx="0" presStyleCnt="4"/>
      <dgm:spPr/>
      <dgm:t>
        <a:bodyPr/>
        <a:lstStyle/>
        <a:p>
          <a:endParaRPr lang="tr-TR"/>
        </a:p>
      </dgm:t>
    </dgm:pt>
    <dgm:pt modelId="{4B2CE32F-9A2A-4229-967B-95F4046015D9}" type="pres">
      <dgm:prSet presAssocID="{25562546-B101-452A-8B8B-C0123CC36EB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BEAB38-AEF8-4AB4-B668-E1EC840BB0D9}" type="pres">
      <dgm:prSet presAssocID="{25562546-B101-452A-8B8B-C0123CC36EB0}" presName="accent_1" presStyleCnt="0"/>
      <dgm:spPr/>
      <dgm:t>
        <a:bodyPr/>
        <a:lstStyle/>
        <a:p>
          <a:endParaRPr lang="tr-TR"/>
        </a:p>
      </dgm:t>
    </dgm:pt>
    <dgm:pt modelId="{93A1859D-BB7D-4066-8FAF-3444A6D61EFD}" type="pres">
      <dgm:prSet presAssocID="{25562546-B101-452A-8B8B-C0123CC36EB0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6584CA45-BB2B-484C-80B2-C19969211918}" type="pres">
      <dgm:prSet presAssocID="{B36E1008-C404-4612-9B5A-E94E43C1285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049E8-24CC-4E39-8A38-422424E0FE1E}" type="pres">
      <dgm:prSet presAssocID="{B36E1008-C404-4612-9B5A-E94E43C1285F}" presName="accent_2" presStyleCnt="0"/>
      <dgm:spPr/>
      <dgm:t>
        <a:bodyPr/>
        <a:lstStyle/>
        <a:p>
          <a:endParaRPr lang="tr-TR"/>
        </a:p>
      </dgm:t>
    </dgm:pt>
    <dgm:pt modelId="{1CDAA093-E995-4567-B30A-D431EE23BC84}" type="pres">
      <dgm:prSet presAssocID="{B36E1008-C404-4612-9B5A-E94E43C1285F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E1B011EF-CD1B-4C40-A66C-078C262E3EDF}" type="pres">
      <dgm:prSet presAssocID="{77AF2CE0-E74E-4FA1-9B71-27FC7440456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11495D-A4AE-43A3-AE9B-8DA19B793F61}" type="pres">
      <dgm:prSet presAssocID="{77AF2CE0-E74E-4FA1-9B71-27FC74404568}" presName="accent_3" presStyleCnt="0"/>
      <dgm:spPr/>
      <dgm:t>
        <a:bodyPr/>
        <a:lstStyle/>
        <a:p>
          <a:endParaRPr lang="tr-TR"/>
        </a:p>
      </dgm:t>
    </dgm:pt>
    <dgm:pt modelId="{F936651C-2BBB-4719-AE96-68873DBA1226}" type="pres">
      <dgm:prSet presAssocID="{77AF2CE0-E74E-4FA1-9B71-27FC74404568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0A09B051-2E70-4B3C-82FC-E63E3F6EBB50}" type="pres">
      <dgm:prSet presAssocID="{B124C425-CA47-4597-B505-EBDD714643A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81CB84-EAC0-47F7-929F-01214B042292}" type="pres">
      <dgm:prSet presAssocID="{B124C425-CA47-4597-B505-EBDD714643A3}" presName="accent_4" presStyleCnt="0"/>
      <dgm:spPr/>
    </dgm:pt>
    <dgm:pt modelId="{4A280CFD-7265-433A-8A9E-28C1421DF910}" type="pres">
      <dgm:prSet presAssocID="{B124C425-CA47-4597-B505-EBDD714643A3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03A7903A-301B-442C-AEBA-F9D38089328D}" type="presOf" srcId="{25562546-B101-452A-8B8B-C0123CC36EB0}" destId="{4B2CE32F-9A2A-4229-967B-95F4046015D9}" srcOrd="0" destOrd="0" presId="urn:microsoft.com/office/officeart/2008/layout/VerticalCurvedList"/>
    <dgm:cxn modelId="{2F3724C9-7974-4950-BF42-521CA4CBD122}" type="presOf" srcId="{B124C425-CA47-4597-B505-EBDD714643A3}" destId="{0A09B051-2E70-4B3C-82FC-E63E3F6EBB50}" srcOrd="0" destOrd="0" presId="urn:microsoft.com/office/officeart/2008/layout/VerticalCurvedList"/>
    <dgm:cxn modelId="{7DA5F90F-3C7C-45AA-95C2-7B7A98312ABE}" srcId="{C0BC837C-7470-4A6C-92A4-91B5CC32278E}" destId="{B124C425-CA47-4597-B505-EBDD714643A3}" srcOrd="3" destOrd="0" parTransId="{748ABD1C-1018-4D51-BE2E-A0B2CA8D84DE}" sibTransId="{3B75718C-F381-4EF4-8562-81BE0903467C}"/>
    <dgm:cxn modelId="{22BC7085-62EA-4EF3-9F53-4DF077064A56}" srcId="{C0BC837C-7470-4A6C-92A4-91B5CC32278E}" destId="{25562546-B101-452A-8B8B-C0123CC36EB0}" srcOrd="0" destOrd="0" parTransId="{DE7F2B17-442E-40B6-A6B2-1497107512AA}" sibTransId="{02CAC13F-55B2-4F36-940C-269C1FA30E5B}"/>
    <dgm:cxn modelId="{B6587A54-8FE4-4063-A583-A0786309A991}" type="presOf" srcId="{C0BC837C-7470-4A6C-92A4-91B5CC32278E}" destId="{627DC918-8E56-4330-88A1-C07FEFEACFB2}" srcOrd="0" destOrd="0" presId="urn:microsoft.com/office/officeart/2008/layout/VerticalCurvedList"/>
    <dgm:cxn modelId="{A936583E-4593-48F6-AC26-866461A7C798}" type="presOf" srcId="{77AF2CE0-E74E-4FA1-9B71-27FC74404568}" destId="{E1B011EF-CD1B-4C40-A66C-078C262E3EDF}" srcOrd="0" destOrd="0" presId="urn:microsoft.com/office/officeart/2008/layout/VerticalCurvedList"/>
    <dgm:cxn modelId="{7900FD78-0E3F-451A-A794-DFE709C0E67A}" type="presOf" srcId="{B36E1008-C404-4612-9B5A-E94E43C1285F}" destId="{6584CA45-BB2B-484C-80B2-C19969211918}" srcOrd="0" destOrd="0" presId="urn:microsoft.com/office/officeart/2008/layout/VerticalCurvedList"/>
    <dgm:cxn modelId="{FC79D687-65AC-43E4-810F-36E55219EB70}" type="presOf" srcId="{02CAC13F-55B2-4F36-940C-269C1FA30E5B}" destId="{9A8890EC-09A7-4888-9943-8648FCFF07A7}" srcOrd="0" destOrd="0" presId="urn:microsoft.com/office/officeart/2008/layout/VerticalCurvedList"/>
    <dgm:cxn modelId="{4B7C67D3-B219-407E-807B-68873D766766}" srcId="{C0BC837C-7470-4A6C-92A4-91B5CC32278E}" destId="{77AF2CE0-E74E-4FA1-9B71-27FC74404568}" srcOrd="2" destOrd="0" parTransId="{B9232B5D-3E11-4F5B-AA82-4BE9F94726AD}" sibTransId="{2B52D640-D5B7-4D40-92F6-48530C9AAD7E}"/>
    <dgm:cxn modelId="{C0193410-4428-4704-A7F6-1D1D4FB97E7B}" srcId="{C0BC837C-7470-4A6C-92A4-91B5CC32278E}" destId="{B36E1008-C404-4612-9B5A-E94E43C1285F}" srcOrd="1" destOrd="0" parTransId="{C70DCD52-65F1-4015-A344-E7C0AA49EF2B}" sibTransId="{21BB539F-F0F4-4AE0-84F7-C35AB2DEABCB}"/>
    <dgm:cxn modelId="{13C0A9C1-557E-41BE-B6B8-ED4EB50FAFF5}" type="presParOf" srcId="{627DC918-8E56-4330-88A1-C07FEFEACFB2}" destId="{7619A0DD-F7DA-4202-A555-2363038C706E}" srcOrd="0" destOrd="0" presId="urn:microsoft.com/office/officeart/2008/layout/VerticalCurvedList"/>
    <dgm:cxn modelId="{2CB40160-15CF-4502-94D2-B819C3663C9E}" type="presParOf" srcId="{7619A0DD-F7DA-4202-A555-2363038C706E}" destId="{B44EB71B-EB10-432D-BC6C-8073A9B9BCD3}" srcOrd="0" destOrd="0" presId="urn:microsoft.com/office/officeart/2008/layout/VerticalCurvedList"/>
    <dgm:cxn modelId="{96618C7C-2FCA-4EF2-9AC5-A8B8E4351C7B}" type="presParOf" srcId="{B44EB71B-EB10-432D-BC6C-8073A9B9BCD3}" destId="{C2722BF8-ADDE-4B24-B6E9-C7C35B9B2C0D}" srcOrd="0" destOrd="0" presId="urn:microsoft.com/office/officeart/2008/layout/VerticalCurvedList"/>
    <dgm:cxn modelId="{7460B49F-D997-4293-8F9F-555D7BD6B176}" type="presParOf" srcId="{B44EB71B-EB10-432D-BC6C-8073A9B9BCD3}" destId="{9A8890EC-09A7-4888-9943-8648FCFF07A7}" srcOrd="1" destOrd="0" presId="urn:microsoft.com/office/officeart/2008/layout/VerticalCurvedList"/>
    <dgm:cxn modelId="{D6A2DB9F-B5A9-48BE-ACED-8EB9075F2C29}" type="presParOf" srcId="{B44EB71B-EB10-432D-BC6C-8073A9B9BCD3}" destId="{F1EFA372-5760-405D-83EC-9B927FF7CD71}" srcOrd="2" destOrd="0" presId="urn:microsoft.com/office/officeart/2008/layout/VerticalCurvedList"/>
    <dgm:cxn modelId="{02635D1B-A42E-4DD6-B77C-54DA9CB01568}" type="presParOf" srcId="{B44EB71B-EB10-432D-BC6C-8073A9B9BCD3}" destId="{97D24A68-7679-4A26-8E9E-0A2FAAD40DFA}" srcOrd="3" destOrd="0" presId="urn:microsoft.com/office/officeart/2008/layout/VerticalCurvedList"/>
    <dgm:cxn modelId="{2F1D79C6-7BA9-4A64-8494-53340AA186BD}" type="presParOf" srcId="{7619A0DD-F7DA-4202-A555-2363038C706E}" destId="{4B2CE32F-9A2A-4229-967B-95F4046015D9}" srcOrd="1" destOrd="0" presId="urn:microsoft.com/office/officeart/2008/layout/VerticalCurvedList"/>
    <dgm:cxn modelId="{1F4E9A6E-A90D-4CCD-B4DD-A6D203AF067C}" type="presParOf" srcId="{7619A0DD-F7DA-4202-A555-2363038C706E}" destId="{05BEAB38-AEF8-4AB4-B668-E1EC840BB0D9}" srcOrd="2" destOrd="0" presId="urn:microsoft.com/office/officeart/2008/layout/VerticalCurvedList"/>
    <dgm:cxn modelId="{E94FA63E-2691-4630-B567-7CA7279D8AFF}" type="presParOf" srcId="{05BEAB38-AEF8-4AB4-B668-E1EC840BB0D9}" destId="{93A1859D-BB7D-4066-8FAF-3444A6D61EFD}" srcOrd="0" destOrd="0" presId="urn:microsoft.com/office/officeart/2008/layout/VerticalCurvedList"/>
    <dgm:cxn modelId="{DFA8961D-79F4-458B-9B75-BEFBB91F92AB}" type="presParOf" srcId="{7619A0DD-F7DA-4202-A555-2363038C706E}" destId="{6584CA45-BB2B-484C-80B2-C19969211918}" srcOrd="3" destOrd="0" presId="urn:microsoft.com/office/officeart/2008/layout/VerticalCurvedList"/>
    <dgm:cxn modelId="{49B2C664-286C-47D4-8D91-77F696A33B43}" type="presParOf" srcId="{7619A0DD-F7DA-4202-A555-2363038C706E}" destId="{6F8049E8-24CC-4E39-8A38-422424E0FE1E}" srcOrd="4" destOrd="0" presId="urn:microsoft.com/office/officeart/2008/layout/VerticalCurvedList"/>
    <dgm:cxn modelId="{5A616CA3-716A-4930-B43E-E31FCF02775C}" type="presParOf" srcId="{6F8049E8-24CC-4E39-8A38-422424E0FE1E}" destId="{1CDAA093-E995-4567-B30A-D431EE23BC84}" srcOrd="0" destOrd="0" presId="urn:microsoft.com/office/officeart/2008/layout/VerticalCurvedList"/>
    <dgm:cxn modelId="{D05409EA-D934-4DB8-9773-99812A90A48A}" type="presParOf" srcId="{7619A0DD-F7DA-4202-A555-2363038C706E}" destId="{E1B011EF-CD1B-4C40-A66C-078C262E3EDF}" srcOrd="5" destOrd="0" presId="urn:microsoft.com/office/officeart/2008/layout/VerticalCurvedList"/>
    <dgm:cxn modelId="{050870B4-66F8-4B5D-9F31-EF60BBF7D1EF}" type="presParOf" srcId="{7619A0DD-F7DA-4202-A555-2363038C706E}" destId="{2311495D-A4AE-43A3-AE9B-8DA19B793F61}" srcOrd="6" destOrd="0" presId="urn:microsoft.com/office/officeart/2008/layout/VerticalCurvedList"/>
    <dgm:cxn modelId="{83847D85-C347-48FD-9E69-93D99D541FD3}" type="presParOf" srcId="{2311495D-A4AE-43A3-AE9B-8DA19B793F61}" destId="{F936651C-2BBB-4719-AE96-68873DBA1226}" srcOrd="0" destOrd="0" presId="urn:microsoft.com/office/officeart/2008/layout/VerticalCurvedList"/>
    <dgm:cxn modelId="{E01D029A-EDBE-47CB-97ED-82E9BE45EE9C}" type="presParOf" srcId="{7619A0DD-F7DA-4202-A555-2363038C706E}" destId="{0A09B051-2E70-4B3C-82FC-E63E3F6EBB50}" srcOrd="7" destOrd="0" presId="urn:microsoft.com/office/officeart/2008/layout/VerticalCurvedList"/>
    <dgm:cxn modelId="{B317D1EB-C659-4F2B-BA90-9918E8740053}" type="presParOf" srcId="{7619A0DD-F7DA-4202-A555-2363038C706E}" destId="{3381CB84-EAC0-47F7-929F-01214B042292}" srcOrd="8" destOrd="0" presId="urn:microsoft.com/office/officeart/2008/layout/VerticalCurvedList"/>
    <dgm:cxn modelId="{1CF4DE15-F8FD-4DF4-938C-D54598E35AC6}" type="presParOf" srcId="{3381CB84-EAC0-47F7-929F-01214B042292}" destId="{4A280CFD-7265-433A-8A9E-28C1421DF910}" srcOrd="0" destOrd="0" presId="urn:microsoft.com/office/officeart/2008/layout/VerticalCurvedLis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BC837C-7470-4A6C-92A4-91B5CC3227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tr-TR"/>
        </a:p>
      </dgm:t>
    </dgm:pt>
    <dgm:pt modelId="{25562546-B101-452A-8B8B-C0123CC36EB0}">
      <dgm:prSet/>
      <dgm:spPr/>
      <dgm:t>
        <a:bodyPr/>
        <a:lstStyle/>
        <a:p>
          <a:r>
            <a:rPr lang="tr-TR" dirty="0" smtClean="0"/>
            <a:t>Bu yıl </a:t>
          </a:r>
          <a:r>
            <a:rPr lang="tr-TR" b="1" dirty="0" smtClean="0"/>
            <a:t>SADECE SINIF HEDEFİ </a:t>
          </a:r>
          <a:r>
            <a:rPr lang="tr-TR" dirty="0" smtClean="0"/>
            <a:t>veriliyor (Öğretmen/Okul)</a:t>
          </a:r>
        </a:p>
      </dgm:t>
    </dgm:pt>
    <dgm:pt modelId="{DE7F2B17-442E-40B6-A6B2-1497107512AA}" type="parTrans" cxnId="{22BC7085-62EA-4EF3-9F53-4DF077064A56}">
      <dgm:prSet/>
      <dgm:spPr/>
      <dgm:t>
        <a:bodyPr/>
        <a:lstStyle/>
        <a:p>
          <a:endParaRPr lang="tr-TR"/>
        </a:p>
      </dgm:t>
    </dgm:pt>
    <dgm:pt modelId="{02CAC13F-55B2-4F36-940C-269C1FA30E5B}" type="sibTrans" cxnId="{22BC7085-62EA-4EF3-9F53-4DF077064A56}">
      <dgm:prSet/>
      <dgm:spPr/>
      <dgm:t>
        <a:bodyPr/>
        <a:lstStyle/>
        <a:p>
          <a:endParaRPr lang="tr-TR"/>
        </a:p>
      </dgm:t>
    </dgm:pt>
    <dgm:pt modelId="{B36E1008-C404-4612-9B5A-E94E43C1285F}">
      <dgm:prSet/>
      <dgm:spPr/>
      <dgm:t>
        <a:bodyPr/>
        <a:lstStyle/>
        <a:p>
          <a:r>
            <a:rPr lang="tr-TR" dirty="0" smtClean="0"/>
            <a:t>Bir </a:t>
          </a:r>
          <a:r>
            <a:rPr lang="tr-TR" b="1" dirty="0" smtClean="0"/>
            <a:t>OKULDAN EN FAZLA 3 SINIF </a:t>
          </a:r>
          <a:r>
            <a:rPr lang="tr-TR" dirty="0" smtClean="0"/>
            <a:t>belirlenebilir</a:t>
          </a:r>
        </a:p>
      </dgm:t>
    </dgm:pt>
    <dgm:pt modelId="{C70DCD52-65F1-4015-A344-E7C0AA49EF2B}" type="parTrans" cxnId="{C0193410-4428-4704-A7F6-1D1D4FB97E7B}">
      <dgm:prSet/>
      <dgm:spPr/>
      <dgm:t>
        <a:bodyPr/>
        <a:lstStyle/>
        <a:p>
          <a:endParaRPr lang="tr-TR"/>
        </a:p>
      </dgm:t>
    </dgm:pt>
    <dgm:pt modelId="{21BB539F-F0F4-4AE0-84F7-C35AB2DEABCB}" type="sibTrans" cxnId="{C0193410-4428-4704-A7F6-1D1D4FB97E7B}">
      <dgm:prSet/>
      <dgm:spPr/>
      <dgm:t>
        <a:bodyPr/>
        <a:lstStyle/>
        <a:p>
          <a:endParaRPr lang="tr-TR"/>
        </a:p>
      </dgm:t>
    </dgm:pt>
    <dgm:pt modelId="{E9DBED51-F7E7-482D-B0AA-8F7E30AF51F6}">
      <dgm:prSet/>
      <dgm:spPr/>
      <dgm:t>
        <a:bodyPr/>
        <a:lstStyle/>
        <a:p>
          <a:r>
            <a:rPr lang="tr-TR" dirty="0" smtClean="0"/>
            <a:t>Ya da </a:t>
          </a:r>
          <a:r>
            <a:rPr lang="tr-TR" b="1" dirty="0" smtClean="0"/>
            <a:t>HER SINIF AYRI OKULDAN </a:t>
          </a:r>
          <a:r>
            <a:rPr lang="tr-TR" dirty="0" smtClean="0"/>
            <a:t>belirlenebilir</a:t>
          </a:r>
        </a:p>
      </dgm:t>
    </dgm:pt>
    <dgm:pt modelId="{3D9C09E7-2B41-48E0-AE9C-229B2BE4D7C1}" type="parTrans" cxnId="{C7AAF0AF-BAC3-4828-839D-00E4813B0F64}">
      <dgm:prSet/>
      <dgm:spPr/>
      <dgm:t>
        <a:bodyPr/>
        <a:lstStyle/>
        <a:p>
          <a:endParaRPr lang="tr-TR"/>
        </a:p>
      </dgm:t>
    </dgm:pt>
    <dgm:pt modelId="{255D85C9-7684-4FAB-B718-B6E4218AFA11}" type="sibTrans" cxnId="{C7AAF0AF-BAC3-4828-839D-00E4813B0F64}">
      <dgm:prSet/>
      <dgm:spPr/>
      <dgm:t>
        <a:bodyPr/>
        <a:lstStyle/>
        <a:p>
          <a:endParaRPr lang="tr-TR"/>
        </a:p>
      </dgm:t>
    </dgm:pt>
    <dgm:pt modelId="{627DC918-8E56-4330-88A1-C07FEFEACFB2}" type="pres">
      <dgm:prSet presAssocID="{C0BC837C-7470-4A6C-92A4-91B5CC3227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7619A0DD-F7DA-4202-A555-2363038C706E}" type="pres">
      <dgm:prSet presAssocID="{C0BC837C-7470-4A6C-92A4-91B5CC32278E}" presName="Name1" presStyleCnt="0"/>
      <dgm:spPr/>
      <dgm:t>
        <a:bodyPr/>
        <a:lstStyle/>
        <a:p>
          <a:endParaRPr lang="tr-TR"/>
        </a:p>
      </dgm:t>
    </dgm:pt>
    <dgm:pt modelId="{B44EB71B-EB10-432D-BC6C-8073A9B9BCD3}" type="pres">
      <dgm:prSet presAssocID="{C0BC837C-7470-4A6C-92A4-91B5CC32278E}" presName="cycle" presStyleCnt="0"/>
      <dgm:spPr/>
      <dgm:t>
        <a:bodyPr/>
        <a:lstStyle/>
        <a:p>
          <a:endParaRPr lang="tr-TR"/>
        </a:p>
      </dgm:t>
    </dgm:pt>
    <dgm:pt modelId="{C2722BF8-ADDE-4B24-B6E9-C7C35B9B2C0D}" type="pres">
      <dgm:prSet presAssocID="{C0BC837C-7470-4A6C-92A4-91B5CC32278E}" presName="srcNode" presStyleLbl="node1" presStyleIdx="0" presStyleCnt="3"/>
      <dgm:spPr/>
      <dgm:t>
        <a:bodyPr/>
        <a:lstStyle/>
        <a:p>
          <a:endParaRPr lang="tr-TR"/>
        </a:p>
      </dgm:t>
    </dgm:pt>
    <dgm:pt modelId="{9A8890EC-09A7-4888-9943-8648FCFF07A7}" type="pres">
      <dgm:prSet presAssocID="{C0BC837C-7470-4A6C-92A4-91B5CC32278E}" presName="conn" presStyleLbl="parChTrans1D2" presStyleIdx="0" presStyleCnt="1"/>
      <dgm:spPr/>
      <dgm:t>
        <a:bodyPr/>
        <a:lstStyle/>
        <a:p>
          <a:endParaRPr lang="tr-TR"/>
        </a:p>
      </dgm:t>
    </dgm:pt>
    <dgm:pt modelId="{F1EFA372-5760-405D-83EC-9B927FF7CD71}" type="pres">
      <dgm:prSet presAssocID="{C0BC837C-7470-4A6C-92A4-91B5CC32278E}" presName="extraNode" presStyleLbl="node1" presStyleIdx="0" presStyleCnt="3"/>
      <dgm:spPr/>
      <dgm:t>
        <a:bodyPr/>
        <a:lstStyle/>
        <a:p>
          <a:endParaRPr lang="tr-TR"/>
        </a:p>
      </dgm:t>
    </dgm:pt>
    <dgm:pt modelId="{97D24A68-7679-4A26-8E9E-0A2FAAD40DFA}" type="pres">
      <dgm:prSet presAssocID="{C0BC837C-7470-4A6C-92A4-91B5CC32278E}" presName="dstNode" presStyleLbl="node1" presStyleIdx="0" presStyleCnt="3"/>
      <dgm:spPr/>
      <dgm:t>
        <a:bodyPr/>
        <a:lstStyle/>
        <a:p>
          <a:endParaRPr lang="tr-TR"/>
        </a:p>
      </dgm:t>
    </dgm:pt>
    <dgm:pt modelId="{4B2CE32F-9A2A-4229-967B-95F4046015D9}" type="pres">
      <dgm:prSet presAssocID="{25562546-B101-452A-8B8B-C0123CC36EB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BEAB38-AEF8-4AB4-B668-E1EC840BB0D9}" type="pres">
      <dgm:prSet presAssocID="{25562546-B101-452A-8B8B-C0123CC36EB0}" presName="accent_1" presStyleCnt="0"/>
      <dgm:spPr/>
      <dgm:t>
        <a:bodyPr/>
        <a:lstStyle/>
        <a:p>
          <a:endParaRPr lang="tr-TR"/>
        </a:p>
      </dgm:t>
    </dgm:pt>
    <dgm:pt modelId="{93A1859D-BB7D-4066-8FAF-3444A6D61EFD}" type="pres">
      <dgm:prSet presAssocID="{25562546-B101-452A-8B8B-C0123CC36EB0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6584CA45-BB2B-484C-80B2-C19969211918}" type="pres">
      <dgm:prSet presAssocID="{B36E1008-C404-4612-9B5A-E94E43C1285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049E8-24CC-4E39-8A38-422424E0FE1E}" type="pres">
      <dgm:prSet presAssocID="{B36E1008-C404-4612-9B5A-E94E43C1285F}" presName="accent_2" presStyleCnt="0"/>
      <dgm:spPr/>
      <dgm:t>
        <a:bodyPr/>
        <a:lstStyle/>
        <a:p>
          <a:endParaRPr lang="tr-TR"/>
        </a:p>
      </dgm:t>
    </dgm:pt>
    <dgm:pt modelId="{1CDAA093-E995-4567-B30A-D431EE23BC84}" type="pres">
      <dgm:prSet presAssocID="{B36E1008-C404-4612-9B5A-E94E43C1285F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01C84F44-3077-4843-A40D-46AED4226BD9}" type="pres">
      <dgm:prSet presAssocID="{E9DBED51-F7E7-482D-B0AA-8F7E30AF51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9F5917-C3E4-4ABD-B356-7EF5B7D19867}" type="pres">
      <dgm:prSet presAssocID="{E9DBED51-F7E7-482D-B0AA-8F7E30AF51F6}" presName="accent_3" presStyleCnt="0"/>
      <dgm:spPr/>
    </dgm:pt>
    <dgm:pt modelId="{AC24BF91-ADAB-41F0-8C61-D1023D69BF6A}" type="pres">
      <dgm:prSet presAssocID="{E9DBED51-F7E7-482D-B0AA-8F7E30AF51F6}" presName="accentRepeatNode" presStyleLbl="solidFgAcc1" presStyleIdx="2" presStyleCnt="3"/>
      <dgm:spPr/>
    </dgm:pt>
  </dgm:ptLst>
  <dgm:cxnLst>
    <dgm:cxn modelId="{C7AAF0AF-BAC3-4828-839D-00E4813B0F64}" srcId="{C0BC837C-7470-4A6C-92A4-91B5CC32278E}" destId="{E9DBED51-F7E7-482D-B0AA-8F7E30AF51F6}" srcOrd="2" destOrd="0" parTransId="{3D9C09E7-2B41-48E0-AE9C-229B2BE4D7C1}" sibTransId="{255D85C9-7684-4FAB-B718-B6E4218AFA11}"/>
    <dgm:cxn modelId="{6F1E7106-A7C3-4613-8A77-81457F46AFEB}" type="presOf" srcId="{C0BC837C-7470-4A6C-92A4-91B5CC32278E}" destId="{627DC918-8E56-4330-88A1-C07FEFEACFB2}" srcOrd="0" destOrd="0" presId="urn:microsoft.com/office/officeart/2008/layout/VerticalCurvedList"/>
    <dgm:cxn modelId="{4143D727-28CF-475E-AF4C-984749500AA6}" type="presOf" srcId="{25562546-B101-452A-8B8B-C0123CC36EB0}" destId="{4B2CE32F-9A2A-4229-967B-95F4046015D9}" srcOrd="0" destOrd="0" presId="urn:microsoft.com/office/officeart/2008/layout/VerticalCurvedList"/>
    <dgm:cxn modelId="{C307DDA3-5863-4197-A59A-5E72A62BE001}" type="presOf" srcId="{B36E1008-C404-4612-9B5A-E94E43C1285F}" destId="{6584CA45-BB2B-484C-80B2-C19969211918}" srcOrd="0" destOrd="0" presId="urn:microsoft.com/office/officeart/2008/layout/VerticalCurvedList"/>
    <dgm:cxn modelId="{B4741FCC-D24B-4A5D-BEE0-E3A57E3A10FC}" type="presOf" srcId="{E9DBED51-F7E7-482D-B0AA-8F7E30AF51F6}" destId="{01C84F44-3077-4843-A40D-46AED4226BD9}" srcOrd="0" destOrd="0" presId="urn:microsoft.com/office/officeart/2008/layout/VerticalCurvedList"/>
    <dgm:cxn modelId="{C0193410-4428-4704-A7F6-1D1D4FB97E7B}" srcId="{C0BC837C-7470-4A6C-92A4-91B5CC32278E}" destId="{B36E1008-C404-4612-9B5A-E94E43C1285F}" srcOrd="1" destOrd="0" parTransId="{C70DCD52-65F1-4015-A344-E7C0AA49EF2B}" sibTransId="{21BB539F-F0F4-4AE0-84F7-C35AB2DEABCB}"/>
    <dgm:cxn modelId="{539D1B92-19A5-46B1-AD33-8A15FDE3C13D}" type="presOf" srcId="{02CAC13F-55B2-4F36-940C-269C1FA30E5B}" destId="{9A8890EC-09A7-4888-9943-8648FCFF07A7}" srcOrd="0" destOrd="0" presId="urn:microsoft.com/office/officeart/2008/layout/VerticalCurvedList"/>
    <dgm:cxn modelId="{22BC7085-62EA-4EF3-9F53-4DF077064A56}" srcId="{C0BC837C-7470-4A6C-92A4-91B5CC32278E}" destId="{25562546-B101-452A-8B8B-C0123CC36EB0}" srcOrd="0" destOrd="0" parTransId="{DE7F2B17-442E-40B6-A6B2-1497107512AA}" sibTransId="{02CAC13F-55B2-4F36-940C-269C1FA30E5B}"/>
    <dgm:cxn modelId="{D01B0254-81E6-4F44-8137-8DDAFAC285DA}" type="presParOf" srcId="{627DC918-8E56-4330-88A1-C07FEFEACFB2}" destId="{7619A0DD-F7DA-4202-A555-2363038C706E}" srcOrd="0" destOrd="0" presId="urn:microsoft.com/office/officeart/2008/layout/VerticalCurvedList"/>
    <dgm:cxn modelId="{5D4FF686-6017-4844-9087-977FC635EEB9}" type="presParOf" srcId="{7619A0DD-F7DA-4202-A555-2363038C706E}" destId="{B44EB71B-EB10-432D-BC6C-8073A9B9BCD3}" srcOrd="0" destOrd="0" presId="urn:microsoft.com/office/officeart/2008/layout/VerticalCurvedList"/>
    <dgm:cxn modelId="{54F1F10B-07C8-4E85-AE39-B3138CCA3BEE}" type="presParOf" srcId="{B44EB71B-EB10-432D-BC6C-8073A9B9BCD3}" destId="{C2722BF8-ADDE-4B24-B6E9-C7C35B9B2C0D}" srcOrd="0" destOrd="0" presId="urn:microsoft.com/office/officeart/2008/layout/VerticalCurvedList"/>
    <dgm:cxn modelId="{83262E72-429A-4BC3-926B-E7A074782F10}" type="presParOf" srcId="{B44EB71B-EB10-432D-BC6C-8073A9B9BCD3}" destId="{9A8890EC-09A7-4888-9943-8648FCFF07A7}" srcOrd="1" destOrd="0" presId="urn:microsoft.com/office/officeart/2008/layout/VerticalCurvedList"/>
    <dgm:cxn modelId="{0BA725F3-2F74-4227-B8C7-DAA655911A21}" type="presParOf" srcId="{B44EB71B-EB10-432D-BC6C-8073A9B9BCD3}" destId="{F1EFA372-5760-405D-83EC-9B927FF7CD71}" srcOrd="2" destOrd="0" presId="urn:microsoft.com/office/officeart/2008/layout/VerticalCurvedList"/>
    <dgm:cxn modelId="{CD8F6EF7-CD84-4AAF-8F57-913400C7A206}" type="presParOf" srcId="{B44EB71B-EB10-432D-BC6C-8073A9B9BCD3}" destId="{97D24A68-7679-4A26-8E9E-0A2FAAD40DFA}" srcOrd="3" destOrd="0" presId="urn:microsoft.com/office/officeart/2008/layout/VerticalCurvedList"/>
    <dgm:cxn modelId="{6747EB39-9541-4F14-8897-FA2D0A5974B8}" type="presParOf" srcId="{7619A0DD-F7DA-4202-A555-2363038C706E}" destId="{4B2CE32F-9A2A-4229-967B-95F4046015D9}" srcOrd="1" destOrd="0" presId="urn:microsoft.com/office/officeart/2008/layout/VerticalCurvedList"/>
    <dgm:cxn modelId="{256A48B1-06E2-473C-87F4-4EEFF38DEE7E}" type="presParOf" srcId="{7619A0DD-F7DA-4202-A555-2363038C706E}" destId="{05BEAB38-AEF8-4AB4-B668-E1EC840BB0D9}" srcOrd="2" destOrd="0" presId="urn:microsoft.com/office/officeart/2008/layout/VerticalCurvedList"/>
    <dgm:cxn modelId="{E7620DE9-3926-4CE7-998B-8981DF08943D}" type="presParOf" srcId="{05BEAB38-AEF8-4AB4-B668-E1EC840BB0D9}" destId="{93A1859D-BB7D-4066-8FAF-3444A6D61EFD}" srcOrd="0" destOrd="0" presId="urn:microsoft.com/office/officeart/2008/layout/VerticalCurvedList"/>
    <dgm:cxn modelId="{8A2EF4EE-A44A-4B26-8FEB-9C98DADAA715}" type="presParOf" srcId="{7619A0DD-F7DA-4202-A555-2363038C706E}" destId="{6584CA45-BB2B-484C-80B2-C19969211918}" srcOrd="3" destOrd="0" presId="urn:microsoft.com/office/officeart/2008/layout/VerticalCurvedList"/>
    <dgm:cxn modelId="{C397450C-51EE-4FF0-A559-5B609904FE44}" type="presParOf" srcId="{7619A0DD-F7DA-4202-A555-2363038C706E}" destId="{6F8049E8-24CC-4E39-8A38-422424E0FE1E}" srcOrd="4" destOrd="0" presId="urn:microsoft.com/office/officeart/2008/layout/VerticalCurvedList"/>
    <dgm:cxn modelId="{18432CC2-6DFA-4B52-AFA4-7E98703082B8}" type="presParOf" srcId="{6F8049E8-24CC-4E39-8A38-422424E0FE1E}" destId="{1CDAA093-E995-4567-B30A-D431EE23BC84}" srcOrd="0" destOrd="0" presId="urn:microsoft.com/office/officeart/2008/layout/VerticalCurvedList"/>
    <dgm:cxn modelId="{47BFD08B-9910-4C1A-A781-8E925BD5777C}" type="presParOf" srcId="{7619A0DD-F7DA-4202-A555-2363038C706E}" destId="{01C84F44-3077-4843-A40D-46AED4226BD9}" srcOrd="5" destOrd="0" presId="urn:microsoft.com/office/officeart/2008/layout/VerticalCurvedList"/>
    <dgm:cxn modelId="{285404EC-B109-4A89-BDAC-24E357E912D6}" type="presParOf" srcId="{7619A0DD-F7DA-4202-A555-2363038C706E}" destId="{9B9F5917-C3E4-4ABD-B356-7EF5B7D19867}" srcOrd="6" destOrd="0" presId="urn:microsoft.com/office/officeart/2008/layout/VerticalCurvedList"/>
    <dgm:cxn modelId="{F3EFDB6E-00EA-4147-8450-D4B6570B425A}" type="presParOf" srcId="{9B9F5917-C3E4-4ABD-B356-7EF5B7D19867}" destId="{AC24BF91-ADAB-41F0-8C61-D1023D69BF6A}" srcOrd="0" destOrd="0" presId="urn:microsoft.com/office/officeart/2008/layout/VerticalCurvedLis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EB8204-35A5-4E9E-8CEE-38D6E59AB2E3}" type="doc">
      <dgm:prSet loTypeId="urn:microsoft.com/office/officeart/2005/8/layout/h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BE5493E-2C51-46FA-AF85-5F23ADBCCF92}">
      <dgm:prSet phldrT="[Metin]" custT="1"/>
      <dgm:spPr/>
      <dgm:t>
        <a:bodyPr/>
        <a:lstStyle/>
        <a:p>
          <a:r>
            <a:rPr lang="tr-TR" sz="2000" b="1" dirty="0" smtClean="0"/>
            <a:t>ÖRNEK: </a:t>
          </a:r>
        </a:p>
        <a:p>
          <a:r>
            <a:rPr lang="tr-TR" sz="2000" b="1" dirty="0" smtClean="0"/>
            <a:t>24 Sınıf Hedefim Var</a:t>
          </a:r>
          <a:endParaRPr lang="tr-TR" sz="2000" b="1" dirty="0"/>
        </a:p>
      </dgm:t>
    </dgm:pt>
    <dgm:pt modelId="{66FF3B46-80B3-4080-992D-28EB676AEE07}" type="par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DAA59289-3D9E-43CB-8554-973FC0A3BAAA}" type="sib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0AAA88F3-ACCE-4DF6-A128-7B720A69E6DF}">
      <dgm:prSet phldrT="[Metin]" custT="1"/>
      <dgm:spPr/>
      <dgm:t>
        <a:bodyPr/>
        <a:lstStyle/>
        <a:p>
          <a:r>
            <a:rPr lang="tr-TR" sz="2000" b="1" dirty="0" smtClean="0"/>
            <a:t>24 Farklı Okuldan Birer Sınıf Bulabilirim</a:t>
          </a:r>
        </a:p>
        <a:p>
          <a:endParaRPr lang="tr-TR" sz="2000" b="1" dirty="0" smtClean="0"/>
        </a:p>
        <a:p>
          <a:r>
            <a:rPr lang="tr-TR" sz="2000" b="1" dirty="0" smtClean="0"/>
            <a:t>24 okul, 24 Sınıf</a:t>
          </a:r>
        </a:p>
        <a:p>
          <a:endParaRPr lang="tr-TR" sz="2000" b="1" dirty="0" smtClean="0"/>
        </a:p>
        <a:p>
          <a:endParaRPr lang="tr-TR" sz="2000" b="1" dirty="0"/>
        </a:p>
      </dgm:t>
    </dgm:pt>
    <dgm:pt modelId="{7D1F2211-8CE5-43A0-9EEE-B8807DBF5220}" type="parTrans" cxnId="{3EA28FBB-B584-4932-9FD6-4FF74AFDA1C6}">
      <dgm:prSet/>
      <dgm:spPr/>
      <dgm:t>
        <a:bodyPr/>
        <a:lstStyle/>
        <a:p>
          <a:endParaRPr lang="tr-TR"/>
        </a:p>
      </dgm:t>
    </dgm:pt>
    <dgm:pt modelId="{F6B696EA-3E27-43DF-9580-252CFC1DEA88}" type="sibTrans" cxnId="{3EA28FBB-B584-4932-9FD6-4FF74AFDA1C6}">
      <dgm:prSet/>
      <dgm:spPr/>
      <dgm:t>
        <a:bodyPr/>
        <a:lstStyle/>
        <a:p>
          <a:endParaRPr lang="tr-TR"/>
        </a:p>
      </dgm:t>
    </dgm:pt>
    <dgm:pt modelId="{A5973897-6CF6-49FC-8C74-9211D0CE463C}">
      <dgm:prSet phldrT="[Metin]" custT="1"/>
      <dgm:spPr/>
      <dgm:t>
        <a:bodyPr/>
        <a:lstStyle/>
        <a:p>
          <a:r>
            <a:rPr lang="tr-TR" sz="2000" b="1" dirty="0" smtClean="0"/>
            <a:t>8 Okuldan 3’er Sınıf Bulabilirim</a:t>
          </a:r>
        </a:p>
        <a:p>
          <a:endParaRPr lang="tr-TR" sz="2000" b="1" dirty="0" smtClean="0"/>
        </a:p>
        <a:p>
          <a:r>
            <a:rPr lang="tr-TR" sz="2000" b="1" dirty="0" smtClean="0"/>
            <a:t>8 Okul, 24 Sınıf </a:t>
          </a:r>
          <a:endParaRPr lang="tr-TR" sz="2000" b="1" dirty="0"/>
        </a:p>
      </dgm:t>
    </dgm:pt>
    <dgm:pt modelId="{FD75D9FB-9E39-499C-8E18-AD9FD9C92AC3}" type="parTrans" cxnId="{E440B4B3-C9CC-4917-96A3-9E21D060B298}">
      <dgm:prSet/>
      <dgm:spPr/>
      <dgm:t>
        <a:bodyPr/>
        <a:lstStyle/>
        <a:p>
          <a:endParaRPr lang="tr-TR"/>
        </a:p>
      </dgm:t>
    </dgm:pt>
    <dgm:pt modelId="{1BA246DF-0165-4890-9742-5E6155C6CADF}" type="sibTrans" cxnId="{E440B4B3-C9CC-4917-96A3-9E21D060B298}">
      <dgm:prSet/>
      <dgm:spPr/>
      <dgm:t>
        <a:bodyPr/>
        <a:lstStyle/>
        <a:p>
          <a:endParaRPr lang="tr-TR"/>
        </a:p>
      </dgm:t>
    </dgm:pt>
    <dgm:pt modelId="{F80CE9BD-7808-4B10-A933-7A844CE0C9F6}">
      <dgm:prSet phldrT="[Metin]" custT="1"/>
      <dgm:spPr/>
      <dgm:t>
        <a:bodyPr/>
        <a:lstStyle/>
        <a:p>
          <a:endParaRPr lang="tr-TR" sz="2000" b="1" dirty="0" smtClean="0"/>
        </a:p>
        <a:p>
          <a:endParaRPr lang="tr-TR" sz="2000" b="1" dirty="0" smtClean="0"/>
        </a:p>
        <a:p>
          <a:r>
            <a:rPr lang="tr-TR" sz="2000" b="1" dirty="0" smtClean="0"/>
            <a:t>5 Okuldan 2’şer Sınıf, 3 Okuldan 3’er Sınıf, 6 okuldan 1’er Sınıf Bulabilirim</a:t>
          </a:r>
        </a:p>
        <a:p>
          <a:endParaRPr lang="tr-TR" sz="2000" b="1" dirty="0" smtClean="0"/>
        </a:p>
        <a:p>
          <a:r>
            <a:rPr lang="tr-TR" sz="2000" b="1" dirty="0" smtClean="0"/>
            <a:t>14 Okul, 24 Sınıf</a:t>
          </a:r>
        </a:p>
        <a:p>
          <a:endParaRPr lang="tr-TR" sz="2000" b="1" dirty="0" smtClean="0"/>
        </a:p>
        <a:p>
          <a:endParaRPr lang="tr-TR" sz="2000" b="1" dirty="0" smtClean="0"/>
        </a:p>
        <a:p>
          <a:endParaRPr lang="tr-TR" sz="2000" b="1" dirty="0"/>
        </a:p>
      </dgm:t>
    </dgm:pt>
    <dgm:pt modelId="{12160645-C87B-4D70-9DF3-1F80868985F1}" type="parTrans" cxnId="{5D6718A2-07F8-41D1-9836-58326753648D}">
      <dgm:prSet/>
      <dgm:spPr/>
    </dgm:pt>
    <dgm:pt modelId="{2A43879D-7DB1-4F00-8EFE-F5EE76BB4E74}" type="sibTrans" cxnId="{5D6718A2-07F8-41D1-9836-58326753648D}">
      <dgm:prSet/>
      <dgm:spPr/>
    </dgm:pt>
    <dgm:pt modelId="{C2E00008-6D86-4DF9-9EBA-7FE6613B4210}" type="pres">
      <dgm:prSet presAssocID="{C8EB8204-35A5-4E9E-8CEE-38D6E59AB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89E4BE-027C-40EE-9F02-5C4A3AE3BD69}" type="pres">
      <dgm:prSet presAssocID="{2BE5493E-2C51-46FA-AF85-5F23ADBCCF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FCBFBD-DE0F-4EA8-9A76-4DE19FFF48C7}" type="pres">
      <dgm:prSet presAssocID="{DAA59289-3D9E-43CB-8554-973FC0A3BAAA}" presName="sibTrans" presStyleCnt="0"/>
      <dgm:spPr/>
    </dgm:pt>
    <dgm:pt modelId="{CA709A65-6E1D-4E4B-B1DC-25F0E6650216}" type="pres">
      <dgm:prSet presAssocID="{0AAA88F3-ACCE-4DF6-A128-7B720A69E6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22E90F-C8C3-4D5B-B974-62BE8CBFED33}" type="pres">
      <dgm:prSet presAssocID="{F6B696EA-3E27-43DF-9580-252CFC1DEA88}" presName="sibTrans" presStyleCnt="0"/>
      <dgm:spPr/>
    </dgm:pt>
    <dgm:pt modelId="{A91D8DFB-26C2-4CA8-A716-165D08E5587C}" type="pres">
      <dgm:prSet presAssocID="{A5973897-6CF6-49FC-8C74-9211D0CE46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5363DB-F2B7-42AE-B872-15A074B87146}" type="pres">
      <dgm:prSet presAssocID="{1BA246DF-0165-4890-9742-5E6155C6CADF}" presName="sibTrans" presStyleCnt="0"/>
      <dgm:spPr/>
    </dgm:pt>
    <dgm:pt modelId="{3A23111D-A1FC-4E5D-A78D-782648F17EC3}" type="pres">
      <dgm:prSet presAssocID="{F80CE9BD-7808-4B10-A933-7A844CE0C9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ED83CA-B8C8-4F14-91F8-B5720635C134}" type="presOf" srcId="{F80CE9BD-7808-4B10-A933-7A844CE0C9F6}" destId="{3A23111D-A1FC-4E5D-A78D-782648F17EC3}" srcOrd="0" destOrd="0" presId="urn:microsoft.com/office/officeart/2005/8/layout/hList6"/>
    <dgm:cxn modelId="{1BBD96E4-092C-4FE0-9A52-DD820F67922E}" type="presOf" srcId="{A5973897-6CF6-49FC-8C74-9211D0CE463C}" destId="{A91D8DFB-26C2-4CA8-A716-165D08E5587C}" srcOrd="0" destOrd="0" presId="urn:microsoft.com/office/officeart/2005/8/layout/hList6"/>
    <dgm:cxn modelId="{626E1050-0D79-4428-80AE-0F2CE7296F6A}" type="presOf" srcId="{0AAA88F3-ACCE-4DF6-A128-7B720A69E6DF}" destId="{CA709A65-6E1D-4E4B-B1DC-25F0E6650216}" srcOrd="0" destOrd="0" presId="urn:microsoft.com/office/officeart/2005/8/layout/hList6"/>
    <dgm:cxn modelId="{5D6718A2-07F8-41D1-9836-58326753648D}" srcId="{C8EB8204-35A5-4E9E-8CEE-38D6E59AB2E3}" destId="{F80CE9BD-7808-4B10-A933-7A844CE0C9F6}" srcOrd="3" destOrd="0" parTransId="{12160645-C87B-4D70-9DF3-1F80868985F1}" sibTransId="{2A43879D-7DB1-4F00-8EFE-F5EE76BB4E74}"/>
    <dgm:cxn modelId="{AD546568-5FE0-4234-8482-122517AA99BD}" type="presOf" srcId="{2BE5493E-2C51-46FA-AF85-5F23ADBCCF92}" destId="{1189E4BE-027C-40EE-9F02-5C4A3AE3BD69}" srcOrd="0" destOrd="0" presId="urn:microsoft.com/office/officeart/2005/8/layout/hList6"/>
    <dgm:cxn modelId="{7EEB85C3-01AC-4D15-B289-75A9526C9AC2}" srcId="{C8EB8204-35A5-4E9E-8CEE-38D6E59AB2E3}" destId="{2BE5493E-2C51-46FA-AF85-5F23ADBCCF92}" srcOrd="0" destOrd="0" parTransId="{66FF3B46-80B3-4080-992D-28EB676AEE07}" sibTransId="{DAA59289-3D9E-43CB-8554-973FC0A3BAAA}"/>
    <dgm:cxn modelId="{0CF82DF8-F705-4E4F-B13B-BB9B29C44652}" type="presOf" srcId="{C8EB8204-35A5-4E9E-8CEE-38D6E59AB2E3}" destId="{C2E00008-6D86-4DF9-9EBA-7FE6613B4210}" srcOrd="0" destOrd="0" presId="urn:microsoft.com/office/officeart/2005/8/layout/hList6"/>
    <dgm:cxn modelId="{E440B4B3-C9CC-4917-96A3-9E21D060B298}" srcId="{C8EB8204-35A5-4E9E-8CEE-38D6E59AB2E3}" destId="{A5973897-6CF6-49FC-8C74-9211D0CE463C}" srcOrd="2" destOrd="0" parTransId="{FD75D9FB-9E39-499C-8E18-AD9FD9C92AC3}" sibTransId="{1BA246DF-0165-4890-9742-5E6155C6CADF}"/>
    <dgm:cxn modelId="{3EA28FBB-B584-4932-9FD6-4FF74AFDA1C6}" srcId="{C8EB8204-35A5-4E9E-8CEE-38D6E59AB2E3}" destId="{0AAA88F3-ACCE-4DF6-A128-7B720A69E6DF}" srcOrd="1" destOrd="0" parTransId="{7D1F2211-8CE5-43A0-9EEE-B8807DBF5220}" sibTransId="{F6B696EA-3E27-43DF-9580-252CFC1DEA88}"/>
    <dgm:cxn modelId="{105BAB41-1DD8-444F-B8E5-BC3F1102BD3D}" type="presParOf" srcId="{C2E00008-6D86-4DF9-9EBA-7FE6613B4210}" destId="{1189E4BE-027C-40EE-9F02-5C4A3AE3BD69}" srcOrd="0" destOrd="0" presId="urn:microsoft.com/office/officeart/2005/8/layout/hList6"/>
    <dgm:cxn modelId="{6CF126F5-236F-4B98-902C-A8D99D629EBA}" type="presParOf" srcId="{C2E00008-6D86-4DF9-9EBA-7FE6613B4210}" destId="{C6FCBFBD-DE0F-4EA8-9A76-4DE19FFF48C7}" srcOrd="1" destOrd="0" presId="urn:microsoft.com/office/officeart/2005/8/layout/hList6"/>
    <dgm:cxn modelId="{90DE6304-3642-4BC1-9BB6-D3BA701BE92F}" type="presParOf" srcId="{C2E00008-6D86-4DF9-9EBA-7FE6613B4210}" destId="{CA709A65-6E1D-4E4B-B1DC-25F0E6650216}" srcOrd="2" destOrd="0" presId="urn:microsoft.com/office/officeart/2005/8/layout/hList6"/>
    <dgm:cxn modelId="{55FE34DD-1905-4109-B8C7-F0E1CD11EA49}" type="presParOf" srcId="{C2E00008-6D86-4DF9-9EBA-7FE6613B4210}" destId="{A822E90F-C8C3-4D5B-B974-62BE8CBFED33}" srcOrd="3" destOrd="0" presId="urn:microsoft.com/office/officeart/2005/8/layout/hList6"/>
    <dgm:cxn modelId="{8E979D44-2CBB-4770-808C-A27987921511}" type="presParOf" srcId="{C2E00008-6D86-4DF9-9EBA-7FE6613B4210}" destId="{A91D8DFB-26C2-4CA8-A716-165D08E5587C}" srcOrd="4" destOrd="0" presId="urn:microsoft.com/office/officeart/2005/8/layout/hList6"/>
    <dgm:cxn modelId="{AFB504A5-B15C-44AE-A3B6-E1B9B8E036EA}" type="presParOf" srcId="{C2E00008-6D86-4DF9-9EBA-7FE6613B4210}" destId="{065363DB-F2B7-42AE-B872-15A074B87146}" srcOrd="5" destOrd="0" presId="urn:microsoft.com/office/officeart/2005/8/layout/hList6"/>
    <dgm:cxn modelId="{B496A191-D15D-48CD-AEF7-C35352CCD282}" type="presParOf" srcId="{C2E00008-6D86-4DF9-9EBA-7FE6613B4210}" destId="{3A23111D-A1FC-4E5D-A78D-782648F17EC3}" srcOrd="6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MİNİK TEMA NEDİR?</a:t>
          </a:r>
          <a:endParaRPr lang="tr-TR" sz="1800" b="1" dirty="0">
            <a:latin typeface="+mn-lt"/>
          </a:endParaRPr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9758B3FE-7EBC-404B-B15C-0E084D796FF5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AMACI</a:t>
          </a:r>
          <a:endParaRPr lang="tr-TR" sz="1800" b="1" dirty="0">
            <a:latin typeface="+mn-lt"/>
          </a:endParaRPr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Okul öncesi ve anasınıfındaki çocukların ekolojik okuryazarlıklarını desteklemeye yönelik  1 yıl süreli eğitim programıdır. </a:t>
          </a:r>
          <a:endParaRPr lang="tr-TR" sz="1800" b="1" dirty="0">
            <a:latin typeface="+mn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Çocukların doğada geçirdikleri zamanın artmasını ve doğayla anlamlı bir bağ kurmalarını amaçlar.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 custLinFactNeighborY="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 custLinFactNeighborY="1111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4D9A2695-7914-4BDD-ADB8-D7E172C9B2A6}" type="presOf" srcId="{9758B3FE-7EBC-404B-B15C-0E084D796FF5}" destId="{96718167-745C-441D-85FD-37138650929D}" srcOrd="0" destOrd="0" presId="urn:microsoft.com/office/officeart/2005/8/layout/process4"/>
    <dgm:cxn modelId="{B5C920F9-B73F-4D18-A69E-654931233D4D}" type="presOf" srcId="{B494853C-A234-4583-8911-EF6A1CFBAA65}" destId="{AF3D20EA-2313-42D1-8548-7FC39516667B}" srcOrd="0" destOrd="0" presId="urn:microsoft.com/office/officeart/2005/8/layout/process4"/>
    <dgm:cxn modelId="{560F74D9-0D0E-48A4-BFE7-7C9650FA8266}" type="presOf" srcId="{E895A890-B108-4395-95CC-D4EBF5CD65D6}" destId="{846DE1E6-227E-4987-B4D5-0C706D47D931}" srcOrd="0" destOrd="0" presId="urn:microsoft.com/office/officeart/2005/8/layout/process4"/>
    <dgm:cxn modelId="{25CD0E8A-6F25-4CB1-A580-A480C28D947F}" type="presOf" srcId="{E895A890-B108-4395-95CC-D4EBF5CD65D6}" destId="{E6E85D1B-8DF8-446F-AA40-1AB51FB02AD1}" srcOrd="1" destOrd="0" presId="urn:microsoft.com/office/officeart/2005/8/layout/process4"/>
    <dgm:cxn modelId="{77A73455-6601-4148-BB7C-B6CEC1B4A722}" type="presOf" srcId="{C57E10A9-E556-4AE1-B21D-6661BE76D02D}" destId="{43CE4CE0-BEF0-479C-AC52-607C6896EBB9}" srcOrd="0" destOrd="0" presId="urn:microsoft.com/office/officeart/2005/8/layout/process4"/>
    <dgm:cxn modelId="{AF692FCD-21CA-43D0-84FA-34C35B03CE9E}" type="presOf" srcId="{BE0D5BC8-44BC-47E9-B7F3-D11326D0671E}" destId="{1B9711BD-F6EC-4827-AABD-942D22C0388D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4055F114-5F9F-4C14-B7D4-4EDC50FE73BA}" type="presOf" srcId="{9758B3FE-7EBC-404B-B15C-0E084D796FF5}" destId="{D36ED644-B894-481E-9A05-FB79820524B5}" srcOrd="1" destOrd="0" presId="urn:microsoft.com/office/officeart/2005/8/layout/process4"/>
    <dgm:cxn modelId="{1DC4F959-96F7-47E7-8316-B0B7A78E406F}" type="presParOf" srcId="{43CE4CE0-BEF0-479C-AC52-607C6896EBB9}" destId="{A34369A8-FCF8-4BD0-95CA-7A8C550F03F2}" srcOrd="0" destOrd="0" presId="urn:microsoft.com/office/officeart/2005/8/layout/process4"/>
    <dgm:cxn modelId="{51F5B47B-A627-431B-BB3D-CE20D2D1DD5E}" type="presParOf" srcId="{A34369A8-FCF8-4BD0-95CA-7A8C550F03F2}" destId="{96718167-745C-441D-85FD-37138650929D}" srcOrd="0" destOrd="0" presId="urn:microsoft.com/office/officeart/2005/8/layout/process4"/>
    <dgm:cxn modelId="{84150117-B4E6-4CFD-926A-DA4F6BB9BA04}" type="presParOf" srcId="{A34369A8-FCF8-4BD0-95CA-7A8C550F03F2}" destId="{D36ED644-B894-481E-9A05-FB79820524B5}" srcOrd="1" destOrd="0" presId="urn:microsoft.com/office/officeart/2005/8/layout/process4"/>
    <dgm:cxn modelId="{08ECA669-14C7-468E-A950-D80247A106D7}" type="presParOf" srcId="{A34369A8-FCF8-4BD0-95CA-7A8C550F03F2}" destId="{5A0E2481-3747-4F5B-812F-FBA575A0B9E3}" srcOrd="2" destOrd="0" presId="urn:microsoft.com/office/officeart/2005/8/layout/process4"/>
    <dgm:cxn modelId="{CFDFB417-7E4E-4708-B6BA-4E197BBC0122}" type="presParOf" srcId="{5A0E2481-3747-4F5B-812F-FBA575A0B9E3}" destId="{AF3D20EA-2313-42D1-8548-7FC39516667B}" srcOrd="0" destOrd="0" presId="urn:microsoft.com/office/officeart/2005/8/layout/process4"/>
    <dgm:cxn modelId="{60F0FEF6-151E-4D04-A2D8-BA6DFAAD6B62}" type="presParOf" srcId="{43CE4CE0-BEF0-479C-AC52-607C6896EBB9}" destId="{E9E04E61-A830-43A6-BE1A-2BCEB338EC32}" srcOrd="1" destOrd="0" presId="urn:microsoft.com/office/officeart/2005/8/layout/process4"/>
    <dgm:cxn modelId="{60B44BA8-5F13-491D-8C61-D877E9529436}" type="presParOf" srcId="{43CE4CE0-BEF0-479C-AC52-607C6896EBB9}" destId="{F07C83C9-2CE5-4682-A3EE-5E1B7D1CD64A}" srcOrd="2" destOrd="0" presId="urn:microsoft.com/office/officeart/2005/8/layout/process4"/>
    <dgm:cxn modelId="{65DA913B-61D8-487D-B3E2-6C82BDD9B10B}" type="presParOf" srcId="{F07C83C9-2CE5-4682-A3EE-5E1B7D1CD64A}" destId="{846DE1E6-227E-4987-B4D5-0C706D47D931}" srcOrd="0" destOrd="0" presId="urn:microsoft.com/office/officeart/2005/8/layout/process4"/>
    <dgm:cxn modelId="{2EB8FBE7-5F51-457E-8AC0-64828C2C7436}" type="presParOf" srcId="{F07C83C9-2CE5-4682-A3EE-5E1B7D1CD64A}" destId="{E6E85D1B-8DF8-446F-AA40-1AB51FB02AD1}" srcOrd="1" destOrd="0" presId="urn:microsoft.com/office/officeart/2005/8/layout/process4"/>
    <dgm:cxn modelId="{E57BBDA5-530F-437A-9EC5-55FB3E88774C}" type="presParOf" srcId="{F07C83C9-2CE5-4682-A3EE-5E1B7D1CD64A}" destId="{FF10AF01-B82E-46B4-8640-B1FFA8A5E3CB}" srcOrd="2" destOrd="0" presId="urn:microsoft.com/office/officeart/2005/8/layout/process4"/>
    <dgm:cxn modelId="{D72DB590-06A8-4F69-BB1D-F87E413CF58A}" type="presParOf" srcId="{FF10AF01-B82E-46B4-8640-B1FFA8A5E3CB}" destId="{1B9711BD-F6EC-4827-AABD-942D22C0388D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hierarchy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500" b="1" dirty="0" smtClean="0"/>
            <a:t>Toprak Dersem Çık!</a:t>
          </a:r>
          <a:endParaRPr lang="tr-TR" sz="25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/>
        </a:p>
      </dgm:t>
    </dgm:pt>
    <dgm:pt modelId="{196B2E3D-D5A0-4841-814C-806ED3BD46C0}">
      <dgm:prSet custT="1"/>
      <dgm:spPr/>
      <dgm:t>
        <a:bodyPr/>
        <a:lstStyle/>
        <a:p>
          <a:pPr algn="ctr"/>
          <a:r>
            <a:rPr lang="tr-TR" sz="1600" b="1" smtClean="0">
              <a:latin typeface="+mj-lt"/>
            </a:rPr>
            <a:t>TOPRAK</a:t>
          </a:r>
        </a:p>
        <a:p>
          <a:pPr algn="ctr"/>
          <a:r>
            <a:rPr lang="tr-TR" sz="1600" b="1" smtClean="0">
              <a:latin typeface="+mj-lt"/>
            </a:rPr>
            <a:t> </a:t>
          </a:r>
          <a:r>
            <a:rPr lang="tr-TR" sz="1600" b="1" smtClean="0"/>
            <a:t>İnsanın yaşamı ve refahını sağlayan temel unsur olarak toprak</a:t>
          </a:r>
          <a:endParaRPr lang="tr-TR" sz="1600" b="1" dirty="0">
            <a:latin typeface="+mj-lt"/>
          </a:endParaRPr>
        </a:p>
      </dgm:t>
    </dgm:pt>
    <dgm:pt modelId="{0425E815-6D04-40EE-AE90-CC6D63691205}" type="parTrans" cxnId="{975B155C-8F42-4117-AD1C-31B550E64E3D}">
      <dgm:prSet/>
      <dgm:spPr/>
      <dgm:t>
        <a:bodyPr/>
        <a:lstStyle/>
        <a:p>
          <a:endParaRPr lang="tr-TR"/>
        </a:p>
      </dgm:t>
    </dgm:pt>
    <dgm:pt modelId="{24F82C4C-34DD-42F4-B70C-A06E8FB31E88}" type="sibTrans" cxnId="{975B155C-8F42-4117-AD1C-31B550E64E3D}">
      <dgm:prSet/>
      <dgm:spPr/>
      <dgm:t>
        <a:bodyPr/>
        <a:lstStyle/>
        <a:p>
          <a:endParaRPr lang="tr-TR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smtClean="0">
              <a:latin typeface="+mj-lt"/>
            </a:rPr>
            <a:t>SU</a:t>
          </a:r>
        </a:p>
        <a:p>
          <a:r>
            <a:rPr lang="tr-TR" sz="1600" b="1" smtClean="0"/>
            <a:t>Canlıların yaşaması için hayati bir rolü olan su</a:t>
          </a:r>
          <a:endParaRPr lang="tr-TR" sz="1600" b="1" dirty="0" smtClean="0">
            <a:latin typeface="+mj-lt"/>
          </a:endParaRP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/>
        </a:p>
      </dgm:t>
    </dgm:pt>
    <dgm:pt modelId="{0EC7354E-E8BD-4DEA-A5F8-8F9EE3BD1EB5}">
      <dgm:prSet custT="1"/>
      <dgm:spPr/>
      <dgm:t>
        <a:bodyPr/>
        <a:lstStyle/>
        <a:p>
          <a:r>
            <a:rPr lang="tr-TR" sz="1600" b="1" dirty="0" smtClean="0"/>
            <a:t>HAVA</a:t>
          </a:r>
        </a:p>
        <a:p>
          <a:r>
            <a:rPr lang="tr-TR" sz="1600" b="1" dirty="0" smtClean="0"/>
            <a:t>Yaşamın devamlılığını sağlayan nefes kaynağımız olan hava</a:t>
          </a:r>
          <a:endParaRPr lang="tr-TR" sz="1600" b="1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/>
        </a:p>
      </dgm:t>
    </dgm:pt>
    <dgm:pt modelId="{7F7B5D40-E0F4-4270-AB1D-1FD879B63D53}" type="pres">
      <dgm:prSet presAssocID="{085CF51B-9F19-4477-90CA-DEA596150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45E0A0-6B0B-4FB7-8766-844C3FBD6C90}" type="pres">
      <dgm:prSet presAssocID="{CC60034F-2AB8-46A7-BBEC-46724BB0E4A7}" presName="vertOne" presStyleCnt="0"/>
      <dgm:spPr/>
      <dgm:t>
        <a:bodyPr/>
        <a:lstStyle/>
        <a:p>
          <a:endParaRPr lang="tr-TR"/>
        </a:p>
      </dgm:t>
    </dgm:pt>
    <dgm:pt modelId="{060330A3-E8DF-41FE-AC38-CCFBCCC278CF}" type="pres">
      <dgm:prSet presAssocID="{CC60034F-2AB8-46A7-BBEC-46724BB0E4A7}" presName="txOne" presStyleLbl="node0" presStyleIdx="0" presStyleCnt="1" custLinFactY="-3831" custLinFactNeighborX="-36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E13C3B-ED5D-4FBB-B067-3E88F0410CE9}" type="pres">
      <dgm:prSet presAssocID="{CC60034F-2AB8-46A7-BBEC-46724BB0E4A7}" presName="parTransOne" presStyleCnt="0"/>
      <dgm:spPr/>
      <dgm:t>
        <a:bodyPr/>
        <a:lstStyle/>
        <a:p>
          <a:endParaRPr lang="tr-TR"/>
        </a:p>
      </dgm:t>
    </dgm:pt>
    <dgm:pt modelId="{BFC09BCA-B288-481C-B97D-B03C3A62D30E}" type="pres">
      <dgm:prSet presAssocID="{CC60034F-2AB8-46A7-BBEC-46724BB0E4A7}" presName="horzOne" presStyleCnt="0"/>
      <dgm:spPr/>
      <dgm:t>
        <a:bodyPr/>
        <a:lstStyle/>
        <a:p>
          <a:endParaRPr lang="tr-TR"/>
        </a:p>
      </dgm:t>
    </dgm:pt>
    <dgm:pt modelId="{7FC9347B-4A2E-4EED-89A2-4448643261B5}" type="pres">
      <dgm:prSet presAssocID="{196B2E3D-D5A0-4841-814C-806ED3BD46C0}" presName="vertTwo" presStyleCnt="0"/>
      <dgm:spPr/>
      <dgm:t>
        <a:bodyPr/>
        <a:lstStyle/>
        <a:p>
          <a:endParaRPr lang="tr-TR"/>
        </a:p>
      </dgm:t>
    </dgm:pt>
    <dgm:pt modelId="{D089A3D5-3570-4D38-8D95-41261311A05E}" type="pres">
      <dgm:prSet presAssocID="{196B2E3D-D5A0-4841-814C-806ED3BD46C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6B9572-2950-4CAB-8379-4EED36276E21}" type="pres">
      <dgm:prSet presAssocID="{196B2E3D-D5A0-4841-814C-806ED3BD46C0}" presName="horzTwo" presStyleCnt="0"/>
      <dgm:spPr/>
      <dgm:t>
        <a:bodyPr/>
        <a:lstStyle/>
        <a:p>
          <a:endParaRPr lang="tr-TR"/>
        </a:p>
      </dgm:t>
    </dgm:pt>
    <dgm:pt modelId="{5D33B27A-8A07-4CFD-84E7-FD772A8CD171}" type="pres">
      <dgm:prSet presAssocID="{24F82C4C-34DD-42F4-B70C-A06E8FB31E88}" presName="sibSpaceTwo" presStyleCnt="0"/>
      <dgm:spPr/>
      <dgm:t>
        <a:bodyPr/>
        <a:lstStyle/>
        <a:p>
          <a:endParaRPr lang="tr-TR"/>
        </a:p>
      </dgm:t>
    </dgm:pt>
    <dgm:pt modelId="{896073BF-4FE3-4AAA-A770-3EC1EADB9719}" type="pres">
      <dgm:prSet presAssocID="{0EC7354E-E8BD-4DEA-A5F8-8F9EE3BD1EB5}" presName="vertTwo" presStyleCnt="0"/>
      <dgm:spPr/>
      <dgm:t>
        <a:bodyPr/>
        <a:lstStyle/>
        <a:p>
          <a:endParaRPr lang="tr-TR"/>
        </a:p>
      </dgm:t>
    </dgm:pt>
    <dgm:pt modelId="{F49BBE7B-1D6D-4BB0-ABB7-CFCD91B32E8A}" type="pres">
      <dgm:prSet presAssocID="{0EC7354E-E8BD-4DEA-A5F8-8F9EE3BD1EB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2869EE-5B79-4F26-98C4-F43E16B66220}" type="pres">
      <dgm:prSet presAssocID="{0EC7354E-E8BD-4DEA-A5F8-8F9EE3BD1EB5}" presName="horzTwo" presStyleCnt="0"/>
      <dgm:spPr/>
      <dgm:t>
        <a:bodyPr/>
        <a:lstStyle/>
        <a:p>
          <a:endParaRPr lang="tr-TR"/>
        </a:p>
      </dgm:t>
    </dgm:pt>
    <dgm:pt modelId="{13F8E0CD-6146-4EC7-8420-9991B5719D6E}" type="pres">
      <dgm:prSet presAssocID="{16C86E2E-08CE-4008-A103-F4C593C19CA0}" presName="sibSpaceTwo" presStyleCnt="0"/>
      <dgm:spPr/>
      <dgm:t>
        <a:bodyPr/>
        <a:lstStyle/>
        <a:p>
          <a:endParaRPr lang="tr-TR"/>
        </a:p>
      </dgm:t>
    </dgm:pt>
    <dgm:pt modelId="{88359395-CA34-428D-B71E-F223D09C4E27}" type="pres">
      <dgm:prSet presAssocID="{55AF021D-1383-4695-BADA-142EA8BC4FC7}" presName="vertTwo" presStyleCnt="0"/>
      <dgm:spPr/>
      <dgm:t>
        <a:bodyPr/>
        <a:lstStyle/>
        <a:p>
          <a:endParaRPr lang="tr-TR"/>
        </a:p>
      </dgm:t>
    </dgm:pt>
    <dgm:pt modelId="{2107400E-F13C-4E60-88F3-20F2E6729C4B}" type="pres">
      <dgm:prSet presAssocID="{55AF021D-1383-4695-BADA-142EA8BC4FC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98227E-4E83-4154-B966-2054875777B1}" type="pres">
      <dgm:prSet presAssocID="{55AF021D-1383-4695-BADA-142EA8BC4FC7}" presName="horzTwo" presStyleCnt="0"/>
      <dgm:spPr/>
      <dgm:t>
        <a:bodyPr/>
        <a:lstStyle/>
        <a:p>
          <a:endParaRPr lang="tr-TR"/>
        </a:p>
      </dgm:t>
    </dgm:pt>
  </dgm:ptLst>
  <dgm:cxnLst>
    <dgm:cxn modelId="{F3D3003A-0214-4192-A5B0-8A1A4ABDE408}" type="presOf" srcId="{085CF51B-9F19-4477-90CA-DEA5961503E4}" destId="{7F7B5D40-E0F4-4270-AB1D-1FD879B63D53}" srcOrd="0" destOrd="0" presId="urn:microsoft.com/office/officeart/2005/8/layout/hierarchy4"/>
    <dgm:cxn modelId="{ED79B2F5-4E0F-4B23-AFD7-D66C0D3FA8D2}" type="presOf" srcId="{196B2E3D-D5A0-4841-814C-806ED3BD46C0}" destId="{D089A3D5-3570-4D38-8D95-41261311A05E}" srcOrd="0" destOrd="0" presId="urn:microsoft.com/office/officeart/2005/8/layout/hierarchy4"/>
    <dgm:cxn modelId="{460AB4E6-76F3-4582-A014-A171CB41339B}" type="presOf" srcId="{0EC7354E-E8BD-4DEA-A5F8-8F9EE3BD1EB5}" destId="{F49BBE7B-1D6D-4BB0-ABB7-CFCD91B32E8A}" srcOrd="0" destOrd="0" presId="urn:microsoft.com/office/officeart/2005/8/layout/hierarchy4"/>
    <dgm:cxn modelId="{975B155C-8F42-4117-AD1C-31B550E64E3D}" srcId="{CC60034F-2AB8-46A7-BBEC-46724BB0E4A7}" destId="{196B2E3D-D5A0-4841-814C-806ED3BD46C0}" srcOrd="0" destOrd="0" parTransId="{0425E815-6D04-40EE-AE90-CC6D63691205}" sibTransId="{24F82C4C-34DD-42F4-B70C-A06E8FB31E88}"/>
    <dgm:cxn modelId="{25B024F5-E50E-40D4-AFA4-A14C1036BFCB}" type="presOf" srcId="{55AF021D-1383-4695-BADA-142EA8BC4FC7}" destId="{2107400E-F13C-4E60-88F3-20F2E6729C4B}" srcOrd="0" destOrd="0" presId="urn:microsoft.com/office/officeart/2005/8/layout/hierarchy4"/>
    <dgm:cxn modelId="{640A8688-4B2E-4D13-ADB1-413773ADD27F}" srcId="{CC60034F-2AB8-46A7-BBEC-46724BB0E4A7}" destId="{0EC7354E-E8BD-4DEA-A5F8-8F9EE3BD1EB5}" srcOrd="1" destOrd="0" parTransId="{B8D3326E-5861-411F-A82B-B6CA7B244EC5}" sibTransId="{16C86E2E-08CE-4008-A103-F4C593C19CA0}"/>
    <dgm:cxn modelId="{A09024FC-A5C4-4898-ADBE-3A73342F825E}" type="presOf" srcId="{CC60034F-2AB8-46A7-BBEC-46724BB0E4A7}" destId="{060330A3-E8DF-41FE-AC38-CCFBCCC278CF}" srcOrd="0" destOrd="0" presId="urn:microsoft.com/office/officeart/2005/8/layout/hierarchy4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2F4907D5-D224-4ACC-AF24-7630A9747388}" srcId="{CC60034F-2AB8-46A7-BBEC-46724BB0E4A7}" destId="{55AF021D-1383-4695-BADA-142EA8BC4FC7}" srcOrd="2" destOrd="0" parTransId="{FEA11CED-570A-425E-BC5B-764521F8801A}" sibTransId="{3FB69E37-0C2B-4BDE-8FEF-B2CD903A9F43}"/>
    <dgm:cxn modelId="{ADFEA333-9DB9-4D1B-BD36-DF430E45FA2B}" type="presParOf" srcId="{7F7B5D40-E0F4-4270-AB1D-1FD879B63D53}" destId="{D545E0A0-6B0B-4FB7-8766-844C3FBD6C90}" srcOrd="0" destOrd="0" presId="urn:microsoft.com/office/officeart/2005/8/layout/hierarchy4"/>
    <dgm:cxn modelId="{EBEE846B-F641-4D09-B8AC-63AA426F5E6D}" type="presParOf" srcId="{D545E0A0-6B0B-4FB7-8766-844C3FBD6C90}" destId="{060330A3-E8DF-41FE-AC38-CCFBCCC278CF}" srcOrd="0" destOrd="0" presId="urn:microsoft.com/office/officeart/2005/8/layout/hierarchy4"/>
    <dgm:cxn modelId="{AECADB06-598A-443A-83AE-D5A9C40916DA}" type="presParOf" srcId="{D545E0A0-6B0B-4FB7-8766-844C3FBD6C90}" destId="{E6E13C3B-ED5D-4FBB-B067-3E88F0410CE9}" srcOrd="1" destOrd="0" presId="urn:microsoft.com/office/officeart/2005/8/layout/hierarchy4"/>
    <dgm:cxn modelId="{128A0004-D4D3-49E9-8AD8-685B3557B345}" type="presParOf" srcId="{D545E0A0-6B0B-4FB7-8766-844C3FBD6C90}" destId="{BFC09BCA-B288-481C-B97D-B03C3A62D30E}" srcOrd="2" destOrd="0" presId="urn:microsoft.com/office/officeart/2005/8/layout/hierarchy4"/>
    <dgm:cxn modelId="{10A2BB0F-73F4-43C5-96AF-05F833930A19}" type="presParOf" srcId="{BFC09BCA-B288-481C-B97D-B03C3A62D30E}" destId="{7FC9347B-4A2E-4EED-89A2-4448643261B5}" srcOrd="0" destOrd="0" presId="urn:microsoft.com/office/officeart/2005/8/layout/hierarchy4"/>
    <dgm:cxn modelId="{0C9C39E3-F743-48F8-897F-7615D1E47EE7}" type="presParOf" srcId="{7FC9347B-4A2E-4EED-89A2-4448643261B5}" destId="{D089A3D5-3570-4D38-8D95-41261311A05E}" srcOrd="0" destOrd="0" presId="urn:microsoft.com/office/officeart/2005/8/layout/hierarchy4"/>
    <dgm:cxn modelId="{5DFE1A53-4F2C-479A-8B51-34916FE64993}" type="presParOf" srcId="{7FC9347B-4A2E-4EED-89A2-4448643261B5}" destId="{E96B9572-2950-4CAB-8379-4EED36276E21}" srcOrd="1" destOrd="0" presId="urn:microsoft.com/office/officeart/2005/8/layout/hierarchy4"/>
    <dgm:cxn modelId="{5FFE10ED-4D0F-472C-B355-3FF54BD968F3}" type="presParOf" srcId="{BFC09BCA-B288-481C-B97D-B03C3A62D30E}" destId="{5D33B27A-8A07-4CFD-84E7-FD772A8CD171}" srcOrd="1" destOrd="0" presId="urn:microsoft.com/office/officeart/2005/8/layout/hierarchy4"/>
    <dgm:cxn modelId="{533B56F0-8745-40E3-B7CB-168648E503AE}" type="presParOf" srcId="{BFC09BCA-B288-481C-B97D-B03C3A62D30E}" destId="{896073BF-4FE3-4AAA-A770-3EC1EADB9719}" srcOrd="2" destOrd="0" presId="urn:microsoft.com/office/officeart/2005/8/layout/hierarchy4"/>
    <dgm:cxn modelId="{7D614918-30AC-447C-9330-A95FDD34F1B8}" type="presParOf" srcId="{896073BF-4FE3-4AAA-A770-3EC1EADB9719}" destId="{F49BBE7B-1D6D-4BB0-ABB7-CFCD91B32E8A}" srcOrd="0" destOrd="0" presId="urn:microsoft.com/office/officeart/2005/8/layout/hierarchy4"/>
    <dgm:cxn modelId="{7AC1C1CE-9B05-4730-9AD6-50B3EEB6107D}" type="presParOf" srcId="{896073BF-4FE3-4AAA-A770-3EC1EADB9719}" destId="{882869EE-5B79-4F26-98C4-F43E16B66220}" srcOrd="1" destOrd="0" presId="urn:microsoft.com/office/officeart/2005/8/layout/hierarchy4"/>
    <dgm:cxn modelId="{C9BE9C2F-7FEE-4373-B5BC-86F4245031D6}" type="presParOf" srcId="{BFC09BCA-B288-481C-B97D-B03C3A62D30E}" destId="{13F8E0CD-6146-4EC7-8420-9991B5719D6E}" srcOrd="3" destOrd="0" presId="urn:microsoft.com/office/officeart/2005/8/layout/hierarchy4"/>
    <dgm:cxn modelId="{0958417B-6A1D-47BD-8821-3F58EE7C2855}" type="presParOf" srcId="{BFC09BCA-B288-481C-B97D-B03C3A62D30E}" destId="{88359395-CA34-428D-B71E-F223D09C4E27}" srcOrd="4" destOrd="0" presId="urn:microsoft.com/office/officeart/2005/8/layout/hierarchy4"/>
    <dgm:cxn modelId="{AFB1611A-EEF6-48F9-8E57-02D1C26DACFD}" type="presParOf" srcId="{88359395-CA34-428D-B71E-F223D09C4E27}" destId="{2107400E-F13C-4E60-88F3-20F2E6729C4B}" srcOrd="0" destOrd="0" presId="urn:microsoft.com/office/officeart/2005/8/layout/hierarchy4"/>
    <dgm:cxn modelId="{F8AC3627-3DBD-4850-B208-A527572EB59D}" type="presParOf" srcId="{88359395-CA34-428D-B71E-F223D09C4E27}" destId="{4498227E-4E83-4154-B966-2054875777B1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/>
            <a:t>YAVRU TEMA NEDİR?</a:t>
          </a:r>
          <a:endParaRPr lang="tr-TR" sz="1800" b="1" dirty="0"/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 b="1"/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 b="1"/>
        </a:p>
      </dgm:t>
    </dgm:pt>
    <dgm:pt modelId="{9758B3FE-7EBC-404B-B15C-0E084D796FF5}">
      <dgm:prSet phldrT="[Metin]" custT="1"/>
      <dgm:spPr/>
      <dgm:t>
        <a:bodyPr/>
        <a:lstStyle/>
        <a:p>
          <a:r>
            <a:rPr lang="tr-TR" sz="1800" b="1" dirty="0" smtClean="0"/>
            <a:t>AMACI</a:t>
          </a:r>
          <a:endParaRPr lang="tr-TR" sz="1800" b="1" dirty="0"/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 b="1"/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 b="1"/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İlkokul çocukların ekolojik okuryazarlıklarını desteklemeye yönelik  1 yıl süreli eğitim programıdır.</a:t>
          </a:r>
          <a:endParaRPr lang="tr-TR" sz="1800" b="1" dirty="0">
            <a:latin typeface="+mj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 b="1"/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 b="1"/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Çocukların doğada geçirdikleri zamanın artmasını ve doğayla anlamlı bir bağ kurmalarını amaçlar.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 b="1"/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 b="1"/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3EDF65E4-E3EA-415F-AA4D-306C73D313E7}" type="presOf" srcId="{9758B3FE-7EBC-404B-B15C-0E084D796FF5}" destId="{D36ED644-B894-481E-9A05-FB79820524B5}" srcOrd="1" destOrd="0" presId="urn:microsoft.com/office/officeart/2005/8/layout/process4"/>
    <dgm:cxn modelId="{3C664F6B-6F04-4345-A971-8D2EF3BD282A}" type="presOf" srcId="{9758B3FE-7EBC-404B-B15C-0E084D796FF5}" destId="{96718167-745C-441D-85FD-37138650929D}" srcOrd="0" destOrd="0" presId="urn:microsoft.com/office/officeart/2005/8/layout/process4"/>
    <dgm:cxn modelId="{D5966E63-D368-4211-987A-3FAF134FEA30}" type="presOf" srcId="{E895A890-B108-4395-95CC-D4EBF5CD65D6}" destId="{E6E85D1B-8DF8-446F-AA40-1AB51FB02AD1}" srcOrd="1" destOrd="0" presId="urn:microsoft.com/office/officeart/2005/8/layout/process4"/>
    <dgm:cxn modelId="{4A7204AE-653C-4707-BA5C-68DAE16FB4D7}" type="presOf" srcId="{BE0D5BC8-44BC-47E9-B7F3-D11326D0671E}" destId="{1B9711BD-F6EC-4827-AABD-942D22C0388D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37C7AD53-AAD4-47BA-94EB-6C354954756E}" type="presOf" srcId="{B494853C-A234-4583-8911-EF6A1CFBAA65}" destId="{AF3D20EA-2313-42D1-8548-7FC39516667B}" srcOrd="0" destOrd="0" presId="urn:microsoft.com/office/officeart/2005/8/layout/process4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323A32FA-AD14-4476-BEFF-4DAF21365748}" type="presOf" srcId="{E895A890-B108-4395-95CC-D4EBF5CD65D6}" destId="{846DE1E6-227E-4987-B4D5-0C706D47D931}" srcOrd="0" destOrd="0" presId="urn:microsoft.com/office/officeart/2005/8/layout/process4"/>
    <dgm:cxn modelId="{233AC61F-BA97-4B28-82CE-765056DA9A9E}" type="presOf" srcId="{C57E10A9-E556-4AE1-B21D-6661BE76D02D}" destId="{43CE4CE0-BEF0-479C-AC52-607C6896EBB9}" srcOrd="0" destOrd="0" presId="urn:microsoft.com/office/officeart/2005/8/layout/process4"/>
    <dgm:cxn modelId="{BAE97C07-0CBC-40DA-AF31-9E60D87BC18A}" type="presParOf" srcId="{43CE4CE0-BEF0-479C-AC52-607C6896EBB9}" destId="{A34369A8-FCF8-4BD0-95CA-7A8C550F03F2}" srcOrd="0" destOrd="0" presId="urn:microsoft.com/office/officeart/2005/8/layout/process4"/>
    <dgm:cxn modelId="{190EBE2C-ABEC-474E-A929-5CF0995F7EF6}" type="presParOf" srcId="{A34369A8-FCF8-4BD0-95CA-7A8C550F03F2}" destId="{96718167-745C-441D-85FD-37138650929D}" srcOrd="0" destOrd="0" presId="urn:microsoft.com/office/officeart/2005/8/layout/process4"/>
    <dgm:cxn modelId="{CCDE97C6-A19D-4BA4-A856-60C1441A08E9}" type="presParOf" srcId="{A34369A8-FCF8-4BD0-95CA-7A8C550F03F2}" destId="{D36ED644-B894-481E-9A05-FB79820524B5}" srcOrd="1" destOrd="0" presId="urn:microsoft.com/office/officeart/2005/8/layout/process4"/>
    <dgm:cxn modelId="{29421F13-CF45-440E-A910-DC19C58E43D8}" type="presParOf" srcId="{A34369A8-FCF8-4BD0-95CA-7A8C550F03F2}" destId="{5A0E2481-3747-4F5B-812F-FBA575A0B9E3}" srcOrd="2" destOrd="0" presId="urn:microsoft.com/office/officeart/2005/8/layout/process4"/>
    <dgm:cxn modelId="{8529C52A-AEA0-4484-9D7D-F7FF415535A8}" type="presParOf" srcId="{5A0E2481-3747-4F5B-812F-FBA575A0B9E3}" destId="{AF3D20EA-2313-42D1-8548-7FC39516667B}" srcOrd="0" destOrd="0" presId="urn:microsoft.com/office/officeart/2005/8/layout/process4"/>
    <dgm:cxn modelId="{E695EB28-4B9B-40A5-9EA3-6D63F8E13A10}" type="presParOf" srcId="{43CE4CE0-BEF0-479C-AC52-607C6896EBB9}" destId="{E9E04E61-A830-43A6-BE1A-2BCEB338EC32}" srcOrd="1" destOrd="0" presId="urn:microsoft.com/office/officeart/2005/8/layout/process4"/>
    <dgm:cxn modelId="{1C130CE8-15D7-4ADC-B876-2800506C18CC}" type="presParOf" srcId="{43CE4CE0-BEF0-479C-AC52-607C6896EBB9}" destId="{F07C83C9-2CE5-4682-A3EE-5E1B7D1CD64A}" srcOrd="2" destOrd="0" presId="urn:microsoft.com/office/officeart/2005/8/layout/process4"/>
    <dgm:cxn modelId="{D2EF4841-C975-4896-BBFE-4568E627AFF7}" type="presParOf" srcId="{F07C83C9-2CE5-4682-A3EE-5E1B7D1CD64A}" destId="{846DE1E6-227E-4987-B4D5-0C706D47D931}" srcOrd="0" destOrd="0" presId="urn:microsoft.com/office/officeart/2005/8/layout/process4"/>
    <dgm:cxn modelId="{2C3659EC-09FA-4768-A223-B867B6452DCB}" type="presParOf" srcId="{F07C83C9-2CE5-4682-A3EE-5E1B7D1CD64A}" destId="{E6E85D1B-8DF8-446F-AA40-1AB51FB02AD1}" srcOrd="1" destOrd="0" presId="urn:microsoft.com/office/officeart/2005/8/layout/process4"/>
    <dgm:cxn modelId="{A924F4ED-0D8B-43C8-89A2-77A8D7B242FB}" type="presParOf" srcId="{F07C83C9-2CE5-4682-A3EE-5E1B7D1CD64A}" destId="{FF10AF01-B82E-46B4-8640-B1FFA8A5E3CB}" srcOrd="2" destOrd="0" presId="urn:microsoft.com/office/officeart/2005/8/layout/process4"/>
    <dgm:cxn modelId="{24884371-74A8-4EAE-A6C5-087A247F729C}" type="presParOf" srcId="{FF10AF01-B82E-46B4-8640-B1FFA8A5E3CB}" destId="{1B9711BD-F6EC-4827-AABD-942D22C0388D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hierarchy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400" b="1" dirty="0" smtClean="0"/>
            <a:t>Yaşamı Keşfediyorum</a:t>
          </a:r>
          <a:endParaRPr lang="tr-TR" sz="24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 b="1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 b="1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dirty="0" smtClean="0">
              <a:latin typeface="+mj-lt"/>
            </a:rPr>
            <a:t>PARÇASI OLDUĞUM DOĞA</a:t>
          </a:r>
        </a:p>
        <a:p>
          <a:r>
            <a:rPr lang="tr-TR" sz="1600" b="1" dirty="0" smtClean="0">
              <a:latin typeface="+mj-lt"/>
            </a:rPr>
            <a:t> İnsanın doğanın bir parçası olduğunun içselleştirilmesi</a:t>
          </a: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 b="1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 b="1"/>
        </a:p>
      </dgm:t>
    </dgm:pt>
    <dgm:pt modelId="{0EC7354E-E8BD-4DEA-A5F8-8F9EE3BD1EB5}">
      <dgm:prSet custT="1"/>
      <dgm:spPr/>
      <dgm:t>
        <a:bodyPr/>
        <a:lstStyle/>
        <a:p>
          <a:r>
            <a:rPr lang="tr-TR" sz="1600" b="1" dirty="0" smtClean="0"/>
            <a:t>YAŞAMI OLUŞTURAN AHENK</a:t>
          </a:r>
        </a:p>
        <a:p>
          <a:r>
            <a:rPr lang="tr-TR" sz="1600" b="1" dirty="0" smtClean="0"/>
            <a:t>Yaşamın devamlılığını sağlayan toprak, hava, su, biyolojik çeşitlilik ve ekosistemler</a:t>
          </a:r>
          <a:endParaRPr lang="tr-TR" sz="1600" b="1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 b="1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 b="1"/>
        </a:p>
      </dgm:t>
    </dgm:pt>
    <dgm:pt modelId="{E7383FCB-459F-46C5-BE21-1DC1F36CFB2A}" type="pres">
      <dgm:prSet presAssocID="{085CF51B-9F19-4477-90CA-DEA596150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5F37E97-36A3-4FDF-A605-9ED0511347A8}" type="pres">
      <dgm:prSet presAssocID="{CC60034F-2AB8-46A7-BBEC-46724BB0E4A7}" presName="vertOne" presStyleCnt="0"/>
      <dgm:spPr/>
      <dgm:t>
        <a:bodyPr/>
        <a:lstStyle/>
        <a:p>
          <a:endParaRPr lang="tr-TR"/>
        </a:p>
      </dgm:t>
    </dgm:pt>
    <dgm:pt modelId="{47C06380-62C0-43D7-AF1E-7F13AA5BBFEA}" type="pres">
      <dgm:prSet presAssocID="{CC60034F-2AB8-46A7-BBEC-46724BB0E4A7}" presName="txOne" presStyleLbl="node0" presStyleIdx="0" presStyleCnt="1" custLinFactY="-15240" custLinFactNeighborX="37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896BF9-A5D3-4741-A6FC-6D7586B722F9}" type="pres">
      <dgm:prSet presAssocID="{CC60034F-2AB8-46A7-BBEC-46724BB0E4A7}" presName="parTransOne" presStyleCnt="0"/>
      <dgm:spPr/>
      <dgm:t>
        <a:bodyPr/>
        <a:lstStyle/>
        <a:p>
          <a:endParaRPr lang="tr-TR"/>
        </a:p>
      </dgm:t>
    </dgm:pt>
    <dgm:pt modelId="{4BF80CC0-1829-4CDE-9EEB-593069A1D5F9}" type="pres">
      <dgm:prSet presAssocID="{CC60034F-2AB8-46A7-BBEC-46724BB0E4A7}" presName="horzOne" presStyleCnt="0"/>
      <dgm:spPr/>
      <dgm:t>
        <a:bodyPr/>
        <a:lstStyle/>
        <a:p>
          <a:endParaRPr lang="tr-TR"/>
        </a:p>
      </dgm:t>
    </dgm:pt>
    <dgm:pt modelId="{9DC55B51-C184-465F-9DA3-FED014CA240D}" type="pres">
      <dgm:prSet presAssocID="{0EC7354E-E8BD-4DEA-A5F8-8F9EE3BD1EB5}" presName="vertTwo" presStyleCnt="0"/>
      <dgm:spPr/>
      <dgm:t>
        <a:bodyPr/>
        <a:lstStyle/>
        <a:p>
          <a:endParaRPr lang="tr-TR"/>
        </a:p>
      </dgm:t>
    </dgm:pt>
    <dgm:pt modelId="{4EE8F440-7525-40B7-9A2C-11375B405093}" type="pres">
      <dgm:prSet presAssocID="{0EC7354E-E8BD-4DEA-A5F8-8F9EE3BD1EB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802098-EE84-4C47-97DD-AABF130BDD7C}" type="pres">
      <dgm:prSet presAssocID="{0EC7354E-E8BD-4DEA-A5F8-8F9EE3BD1EB5}" presName="horzTwo" presStyleCnt="0"/>
      <dgm:spPr/>
      <dgm:t>
        <a:bodyPr/>
        <a:lstStyle/>
        <a:p>
          <a:endParaRPr lang="tr-TR"/>
        </a:p>
      </dgm:t>
    </dgm:pt>
    <dgm:pt modelId="{57B2CB06-942D-4558-8940-9DF2573BE532}" type="pres">
      <dgm:prSet presAssocID="{16C86E2E-08CE-4008-A103-F4C593C19CA0}" presName="sibSpaceTwo" presStyleCnt="0"/>
      <dgm:spPr/>
      <dgm:t>
        <a:bodyPr/>
        <a:lstStyle/>
        <a:p>
          <a:endParaRPr lang="tr-TR"/>
        </a:p>
      </dgm:t>
    </dgm:pt>
    <dgm:pt modelId="{AEAD97A6-4D13-416C-985F-F45656FD93F3}" type="pres">
      <dgm:prSet presAssocID="{55AF021D-1383-4695-BADA-142EA8BC4FC7}" presName="vertTwo" presStyleCnt="0"/>
      <dgm:spPr/>
      <dgm:t>
        <a:bodyPr/>
        <a:lstStyle/>
        <a:p>
          <a:endParaRPr lang="tr-TR"/>
        </a:p>
      </dgm:t>
    </dgm:pt>
    <dgm:pt modelId="{ABB1DFF8-1C8A-4163-AB22-F76C54E51B11}" type="pres">
      <dgm:prSet presAssocID="{55AF021D-1383-4695-BADA-142EA8BC4FC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F5EA46-1961-44EB-981F-6E6C25AA5D91}" type="pres">
      <dgm:prSet presAssocID="{55AF021D-1383-4695-BADA-142EA8BC4FC7}" presName="horzTwo" presStyleCnt="0"/>
      <dgm:spPr/>
      <dgm:t>
        <a:bodyPr/>
        <a:lstStyle/>
        <a:p>
          <a:endParaRPr lang="tr-TR"/>
        </a:p>
      </dgm:t>
    </dgm:pt>
  </dgm:ptLst>
  <dgm:cxnLst>
    <dgm:cxn modelId="{9E0481A8-8A1D-497B-A882-BC5E92DD3A00}" type="presOf" srcId="{CC60034F-2AB8-46A7-BBEC-46724BB0E4A7}" destId="{47C06380-62C0-43D7-AF1E-7F13AA5BBFEA}" srcOrd="0" destOrd="0" presId="urn:microsoft.com/office/officeart/2005/8/layout/hierarchy4"/>
    <dgm:cxn modelId="{82BB9C92-3DF6-4048-BB49-8E35396134B4}" type="presOf" srcId="{085CF51B-9F19-4477-90CA-DEA5961503E4}" destId="{E7383FCB-459F-46C5-BE21-1DC1F36CFB2A}" srcOrd="0" destOrd="0" presId="urn:microsoft.com/office/officeart/2005/8/layout/hierarchy4"/>
    <dgm:cxn modelId="{640A8688-4B2E-4D13-ADB1-413773ADD27F}" srcId="{CC60034F-2AB8-46A7-BBEC-46724BB0E4A7}" destId="{0EC7354E-E8BD-4DEA-A5F8-8F9EE3BD1EB5}" srcOrd="0" destOrd="0" parTransId="{B8D3326E-5861-411F-A82B-B6CA7B244EC5}" sibTransId="{16C86E2E-08CE-4008-A103-F4C593C19CA0}"/>
    <dgm:cxn modelId="{47FBBF4E-1091-4F43-826A-89031D0D45B8}" type="presOf" srcId="{55AF021D-1383-4695-BADA-142EA8BC4FC7}" destId="{ABB1DFF8-1C8A-4163-AB22-F76C54E51B11}" srcOrd="0" destOrd="0" presId="urn:microsoft.com/office/officeart/2005/8/layout/hierarchy4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2F4907D5-D224-4ACC-AF24-7630A9747388}" srcId="{CC60034F-2AB8-46A7-BBEC-46724BB0E4A7}" destId="{55AF021D-1383-4695-BADA-142EA8BC4FC7}" srcOrd="1" destOrd="0" parTransId="{FEA11CED-570A-425E-BC5B-764521F8801A}" sibTransId="{3FB69E37-0C2B-4BDE-8FEF-B2CD903A9F43}"/>
    <dgm:cxn modelId="{1937B9CE-DED2-4EFB-BAA3-E750B86E3F0B}" type="presOf" srcId="{0EC7354E-E8BD-4DEA-A5F8-8F9EE3BD1EB5}" destId="{4EE8F440-7525-40B7-9A2C-11375B405093}" srcOrd="0" destOrd="0" presId="urn:microsoft.com/office/officeart/2005/8/layout/hierarchy4"/>
    <dgm:cxn modelId="{D003890E-3988-49E9-A586-4B7EFEA703A6}" type="presParOf" srcId="{E7383FCB-459F-46C5-BE21-1DC1F36CFB2A}" destId="{35F37E97-36A3-4FDF-A605-9ED0511347A8}" srcOrd="0" destOrd="0" presId="urn:microsoft.com/office/officeart/2005/8/layout/hierarchy4"/>
    <dgm:cxn modelId="{B4B8C754-F60C-4E20-B4B6-A4F3C6053CB7}" type="presParOf" srcId="{35F37E97-36A3-4FDF-A605-9ED0511347A8}" destId="{47C06380-62C0-43D7-AF1E-7F13AA5BBFEA}" srcOrd="0" destOrd="0" presId="urn:microsoft.com/office/officeart/2005/8/layout/hierarchy4"/>
    <dgm:cxn modelId="{C946BF4B-84E7-45C2-BA84-6CC4F489B27E}" type="presParOf" srcId="{35F37E97-36A3-4FDF-A605-9ED0511347A8}" destId="{55896BF9-A5D3-4741-A6FC-6D7586B722F9}" srcOrd="1" destOrd="0" presId="urn:microsoft.com/office/officeart/2005/8/layout/hierarchy4"/>
    <dgm:cxn modelId="{13147995-EB4C-4A5B-A031-9349C1AE0F81}" type="presParOf" srcId="{35F37E97-36A3-4FDF-A605-9ED0511347A8}" destId="{4BF80CC0-1829-4CDE-9EEB-593069A1D5F9}" srcOrd="2" destOrd="0" presId="urn:microsoft.com/office/officeart/2005/8/layout/hierarchy4"/>
    <dgm:cxn modelId="{AEA71B6E-D598-4746-BBF5-18D9D8F641E8}" type="presParOf" srcId="{4BF80CC0-1829-4CDE-9EEB-593069A1D5F9}" destId="{9DC55B51-C184-465F-9DA3-FED014CA240D}" srcOrd="0" destOrd="0" presId="urn:microsoft.com/office/officeart/2005/8/layout/hierarchy4"/>
    <dgm:cxn modelId="{5A121A61-CEFA-42C1-845D-C8979BB9FEDD}" type="presParOf" srcId="{9DC55B51-C184-465F-9DA3-FED014CA240D}" destId="{4EE8F440-7525-40B7-9A2C-11375B405093}" srcOrd="0" destOrd="0" presId="urn:microsoft.com/office/officeart/2005/8/layout/hierarchy4"/>
    <dgm:cxn modelId="{DA3D1044-4B07-4E6D-8D01-955BDA934838}" type="presParOf" srcId="{9DC55B51-C184-465F-9DA3-FED014CA240D}" destId="{2F802098-EE84-4C47-97DD-AABF130BDD7C}" srcOrd="1" destOrd="0" presId="urn:microsoft.com/office/officeart/2005/8/layout/hierarchy4"/>
    <dgm:cxn modelId="{AC2F1500-4B93-4B65-ADC7-A0A4293D6088}" type="presParOf" srcId="{4BF80CC0-1829-4CDE-9EEB-593069A1D5F9}" destId="{57B2CB06-942D-4558-8940-9DF2573BE532}" srcOrd="1" destOrd="0" presId="urn:microsoft.com/office/officeart/2005/8/layout/hierarchy4"/>
    <dgm:cxn modelId="{0D91ABC7-FC6D-40CC-85E8-B255E8D61572}" type="presParOf" srcId="{4BF80CC0-1829-4CDE-9EEB-593069A1D5F9}" destId="{AEAD97A6-4D13-416C-985F-F45656FD93F3}" srcOrd="2" destOrd="0" presId="urn:microsoft.com/office/officeart/2005/8/layout/hierarchy4"/>
    <dgm:cxn modelId="{F79329A7-463E-4248-8687-E09709474F14}" type="presParOf" srcId="{AEAD97A6-4D13-416C-985F-F45656FD93F3}" destId="{ABB1DFF8-1C8A-4163-AB22-F76C54E51B11}" srcOrd="0" destOrd="0" presId="urn:microsoft.com/office/officeart/2005/8/layout/hierarchy4"/>
    <dgm:cxn modelId="{3CA5F8A3-E2D6-4B4A-8116-8C3D96DA74A9}" type="presParOf" srcId="{AEAD97A6-4D13-416C-985F-F45656FD93F3}" destId="{DBF5EA46-1961-44EB-981F-6E6C25AA5D91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ORTAOKUL TEMA NEDİR?</a:t>
          </a:r>
          <a:endParaRPr lang="tr-TR" sz="1800" b="1" dirty="0">
            <a:latin typeface="+mn-lt"/>
          </a:endParaRPr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9758B3FE-7EBC-404B-B15C-0E084D796FF5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AMACI</a:t>
          </a:r>
          <a:endParaRPr lang="tr-TR" sz="1800" b="1" dirty="0">
            <a:latin typeface="+mn-lt"/>
          </a:endParaRPr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ea typeface="MS PGothic" pitchFamily="34" charset="-128"/>
            </a:rPr>
            <a:t>Ortaokula yönelik bir yıl süreli ekolojik okuryazarlık eğitim programı (1996)</a:t>
          </a:r>
          <a:endParaRPr lang="tr-TR" sz="1800" b="1" dirty="0">
            <a:latin typeface="+mn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Çocukların yaşamın nasıl sürdüğünü ve doğaya olan etkilerimizi anlamaları, sürdürülebilirliği bir yaşam ilkesi olarak benimsemeleri amaçlanır.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 custLinFactNeighborY="-325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5201F441-1F7A-4694-81B6-1797475452EA}" type="presOf" srcId="{C57E10A9-E556-4AE1-B21D-6661BE76D02D}" destId="{43CE4CE0-BEF0-479C-AC52-607C6896EBB9}" srcOrd="0" destOrd="0" presId="urn:microsoft.com/office/officeart/2005/8/layout/process4"/>
    <dgm:cxn modelId="{A3341DCB-072B-457C-BAF4-D17933ACB492}" type="presOf" srcId="{9758B3FE-7EBC-404B-B15C-0E084D796FF5}" destId="{96718167-745C-441D-85FD-37138650929D}" srcOrd="0" destOrd="0" presId="urn:microsoft.com/office/officeart/2005/8/layout/process4"/>
    <dgm:cxn modelId="{D433CC47-12E9-430E-9C59-5786EBB3FDAD}" type="presOf" srcId="{E895A890-B108-4395-95CC-D4EBF5CD65D6}" destId="{E6E85D1B-8DF8-446F-AA40-1AB51FB02AD1}" srcOrd="1" destOrd="0" presId="urn:microsoft.com/office/officeart/2005/8/layout/process4"/>
    <dgm:cxn modelId="{D106E34B-C42F-4A6F-8E42-C15E7E3BF47C}" type="presOf" srcId="{E895A890-B108-4395-95CC-D4EBF5CD65D6}" destId="{846DE1E6-227E-4987-B4D5-0C706D47D931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807E64FE-A703-4368-9D1F-DBC95ECFA118}" type="presOf" srcId="{B494853C-A234-4583-8911-EF6A1CFBAA65}" destId="{AF3D20EA-2313-42D1-8548-7FC39516667B}" srcOrd="0" destOrd="0" presId="urn:microsoft.com/office/officeart/2005/8/layout/process4"/>
    <dgm:cxn modelId="{EEF153BB-1FBE-4598-9BC4-3598D5DC52DF}" type="presOf" srcId="{BE0D5BC8-44BC-47E9-B7F3-D11326D0671E}" destId="{1B9711BD-F6EC-4827-AABD-942D22C0388D}" srcOrd="0" destOrd="0" presId="urn:microsoft.com/office/officeart/2005/8/layout/process4"/>
    <dgm:cxn modelId="{EFB56AF4-C584-4F77-86E4-08E696CA6662}" type="presOf" srcId="{9758B3FE-7EBC-404B-B15C-0E084D796FF5}" destId="{D36ED644-B894-481E-9A05-FB79820524B5}" srcOrd="1" destOrd="0" presId="urn:microsoft.com/office/officeart/2005/8/layout/process4"/>
    <dgm:cxn modelId="{59F275BF-DF9F-4869-A307-EC3512CE46F0}" type="presParOf" srcId="{43CE4CE0-BEF0-479C-AC52-607C6896EBB9}" destId="{A34369A8-FCF8-4BD0-95CA-7A8C550F03F2}" srcOrd="0" destOrd="0" presId="urn:microsoft.com/office/officeart/2005/8/layout/process4"/>
    <dgm:cxn modelId="{5DBB5B58-052E-4465-A045-517ECE96CCAE}" type="presParOf" srcId="{A34369A8-FCF8-4BD0-95CA-7A8C550F03F2}" destId="{96718167-745C-441D-85FD-37138650929D}" srcOrd="0" destOrd="0" presId="urn:microsoft.com/office/officeart/2005/8/layout/process4"/>
    <dgm:cxn modelId="{A260733D-F551-46DB-AAB0-1A6F9D2C9CDC}" type="presParOf" srcId="{A34369A8-FCF8-4BD0-95CA-7A8C550F03F2}" destId="{D36ED644-B894-481E-9A05-FB79820524B5}" srcOrd="1" destOrd="0" presId="urn:microsoft.com/office/officeart/2005/8/layout/process4"/>
    <dgm:cxn modelId="{9161B4C3-8AE5-4CE4-9E84-22951E3302E7}" type="presParOf" srcId="{A34369A8-FCF8-4BD0-95CA-7A8C550F03F2}" destId="{5A0E2481-3747-4F5B-812F-FBA575A0B9E3}" srcOrd="2" destOrd="0" presId="urn:microsoft.com/office/officeart/2005/8/layout/process4"/>
    <dgm:cxn modelId="{B714ADA7-8827-4BA4-B667-8AECFAFCACEE}" type="presParOf" srcId="{5A0E2481-3747-4F5B-812F-FBA575A0B9E3}" destId="{AF3D20EA-2313-42D1-8548-7FC39516667B}" srcOrd="0" destOrd="0" presId="urn:microsoft.com/office/officeart/2005/8/layout/process4"/>
    <dgm:cxn modelId="{6538EDF7-3E8C-480E-A6AD-FDAC226D6530}" type="presParOf" srcId="{43CE4CE0-BEF0-479C-AC52-607C6896EBB9}" destId="{E9E04E61-A830-43A6-BE1A-2BCEB338EC32}" srcOrd="1" destOrd="0" presId="urn:microsoft.com/office/officeart/2005/8/layout/process4"/>
    <dgm:cxn modelId="{A3B7F403-32EA-4FEF-99BA-3E672302A0C2}" type="presParOf" srcId="{43CE4CE0-BEF0-479C-AC52-607C6896EBB9}" destId="{F07C83C9-2CE5-4682-A3EE-5E1B7D1CD64A}" srcOrd="2" destOrd="0" presId="urn:microsoft.com/office/officeart/2005/8/layout/process4"/>
    <dgm:cxn modelId="{4107B128-8072-4277-9D13-E786E43D46A4}" type="presParOf" srcId="{F07C83C9-2CE5-4682-A3EE-5E1B7D1CD64A}" destId="{846DE1E6-227E-4987-B4D5-0C706D47D931}" srcOrd="0" destOrd="0" presId="urn:microsoft.com/office/officeart/2005/8/layout/process4"/>
    <dgm:cxn modelId="{A1D67495-D06B-4926-8DCE-20C7C3D2D11F}" type="presParOf" srcId="{F07C83C9-2CE5-4682-A3EE-5E1B7D1CD64A}" destId="{E6E85D1B-8DF8-446F-AA40-1AB51FB02AD1}" srcOrd="1" destOrd="0" presId="urn:microsoft.com/office/officeart/2005/8/layout/process4"/>
    <dgm:cxn modelId="{3F0B45A0-AA18-4008-86C8-EFD904FC6B0A}" type="presParOf" srcId="{F07C83C9-2CE5-4682-A3EE-5E1B7D1CD64A}" destId="{FF10AF01-B82E-46B4-8640-B1FFA8A5E3CB}" srcOrd="2" destOrd="0" presId="urn:microsoft.com/office/officeart/2005/8/layout/process4"/>
    <dgm:cxn modelId="{FBF71406-DEA0-4B81-BBB1-9A59F2E176AF}" type="presParOf" srcId="{FF10AF01-B82E-46B4-8640-B1FFA8A5E3CB}" destId="{1B9711BD-F6EC-4827-AABD-942D22C0388D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LİSE TEMA NEDİR?</a:t>
          </a:r>
          <a:endParaRPr lang="tr-TR" sz="1800" b="1" dirty="0">
            <a:latin typeface="+mn-lt"/>
          </a:endParaRPr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9758B3FE-7EBC-404B-B15C-0E084D796FF5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AMACI</a:t>
          </a:r>
          <a:endParaRPr lang="tr-TR" sz="1800" b="1" dirty="0">
            <a:latin typeface="+mn-lt"/>
          </a:endParaRPr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ea typeface="MS PGothic" pitchFamily="34" charset="-128"/>
            </a:rPr>
            <a:t>Liseye yönelik bir yıl süreli ekolojik okuryazarlık eğitim programı (2014)</a:t>
          </a:r>
          <a:endParaRPr lang="tr-TR" sz="1800" b="1" dirty="0">
            <a:latin typeface="+mn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Gençlerin çevre sorunlarına duyarlı ve çözüme yönelik harekete geçebilen bireyler olmaları amaçlanır.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65A3E379-2067-4859-93DF-7DC492A3E804}" type="presOf" srcId="{9758B3FE-7EBC-404B-B15C-0E084D796FF5}" destId="{96718167-745C-441D-85FD-37138650929D}" srcOrd="0" destOrd="0" presId="urn:microsoft.com/office/officeart/2005/8/layout/process4"/>
    <dgm:cxn modelId="{143CD71D-B079-430D-A73F-E8B5BE273A17}" type="presOf" srcId="{9758B3FE-7EBC-404B-B15C-0E084D796FF5}" destId="{D36ED644-B894-481E-9A05-FB79820524B5}" srcOrd="1" destOrd="0" presId="urn:microsoft.com/office/officeart/2005/8/layout/process4"/>
    <dgm:cxn modelId="{6AFC0F20-A785-4501-8882-54BC6BE6A626}" type="presOf" srcId="{BE0D5BC8-44BC-47E9-B7F3-D11326D0671E}" destId="{1B9711BD-F6EC-4827-AABD-942D22C0388D}" srcOrd="0" destOrd="0" presId="urn:microsoft.com/office/officeart/2005/8/layout/process4"/>
    <dgm:cxn modelId="{6B652B13-1868-407E-BFC7-05CF4A0DDC3A}" type="presOf" srcId="{B494853C-A234-4583-8911-EF6A1CFBAA65}" destId="{AF3D20EA-2313-42D1-8548-7FC39516667B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898FCF88-29F5-4A24-B294-02DBE40D52FC}" type="presOf" srcId="{C57E10A9-E556-4AE1-B21D-6661BE76D02D}" destId="{43CE4CE0-BEF0-479C-AC52-607C6896EBB9}" srcOrd="0" destOrd="0" presId="urn:microsoft.com/office/officeart/2005/8/layout/process4"/>
    <dgm:cxn modelId="{F9286667-8393-420F-AFA9-BD0889117177}" type="presOf" srcId="{E895A890-B108-4395-95CC-D4EBF5CD65D6}" destId="{E6E85D1B-8DF8-446F-AA40-1AB51FB02AD1}" srcOrd="1" destOrd="0" presId="urn:microsoft.com/office/officeart/2005/8/layout/process4"/>
    <dgm:cxn modelId="{8D90F9DC-13B0-4289-A498-C9847CF93EFE}" type="presOf" srcId="{E895A890-B108-4395-95CC-D4EBF5CD65D6}" destId="{846DE1E6-227E-4987-B4D5-0C706D47D931}" srcOrd="0" destOrd="0" presId="urn:microsoft.com/office/officeart/2005/8/layout/process4"/>
    <dgm:cxn modelId="{A9B34B03-7B7D-4352-B4B0-CB785456C42E}" type="presParOf" srcId="{43CE4CE0-BEF0-479C-AC52-607C6896EBB9}" destId="{A34369A8-FCF8-4BD0-95CA-7A8C550F03F2}" srcOrd="0" destOrd="0" presId="urn:microsoft.com/office/officeart/2005/8/layout/process4"/>
    <dgm:cxn modelId="{8BFB8B97-BB63-4946-B2F1-58B6AEC2DC03}" type="presParOf" srcId="{A34369A8-FCF8-4BD0-95CA-7A8C550F03F2}" destId="{96718167-745C-441D-85FD-37138650929D}" srcOrd="0" destOrd="0" presId="urn:microsoft.com/office/officeart/2005/8/layout/process4"/>
    <dgm:cxn modelId="{2EC24E14-D58F-40FE-B34B-434B70B883D9}" type="presParOf" srcId="{A34369A8-FCF8-4BD0-95CA-7A8C550F03F2}" destId="{D36ED644-B894-481E-9A05-FB79820524B5}" srcOrd="1" destOrd="0" presId="urn:microsoft.com/office/officeart/2005/8/layout/process4"/>
    <dgm:cxn modelId="{DD36C014-2B00-4B99-AF8A-F46B66B672CE}" type="presParOf" srcId="{A34369A8-FCF8-4BD0-95CA-7A8C550F03F2}" destId="{5A0E2481-3747-4F5B-812F-FBA575A0B9E3}" srcOrd="2" destOrd="0" presId="urn:microsoft.com/office/officeart/2005/8/layout/process4"/>
    <dgm:cxn modelId="{87857D41-1EFB-4C84-802F-DD383C91F2A5}" type="presParOf" srcId="{5A0E2481-3747-4F5B-812F-FBA575A0B9E3}" destId="{AF3D20EA-2313-42D1-8548-7FC39516667B}" srcOrd="0" destOrd="0" presId="urn:microsoft.com/office/officeart/2005/8/layout/process4"/>
    <dgm:cxn modelId="{0F014EAE-F0F3-49C8-B24B-3A9FA1C94887}" type="presParOf" srcId="{43CE4CE0-BEF0-479C-AC52-607C6896EBB9}" destId="{E9E04E61-A830-43A6-BE1A-2BCEB338EC32}" srcOrd="1" destOrd="0" presId="urn:microsoft.com/office/officeart/2005/8/layout/process4"/>
    <dgm:cxn modelId="{B4DA5B92-D6C5-43C3-9FB4-2DCEC3A04CF9}" type="presParOf" srcId="{43CE4CE0-BEF0-479C-AC52-607C6896EBB9}" destId="{F07C83C9-2CE5-4682-A3EE-5E1B7D1CD64A}" srcOrd="2" destOrd="0" presId="urn:microsoft.com/office/officeart/2005/8/layout/process4"/>
    <dgm:cxn modelId="{3BB6BAD8-95E5-4DF6-A8D8-A55AE64FB2ED}" type="presParOf" srcId="{F07C83C9-2CE5-4682-A3EE-5E1B7D1CD64A}" destId="{846DE1E6-227E-4987-B4D5-0C706D47D931}" srcOrd="0" destOrd="0" presId="urn:microsoft.com/office/officeart/2005/8/layout/process4"/>
    <dgm:cxn modelId="{8D26A268-00D2-4882-A8F7-9D81A37DD0E8}" type="presParOf" srcId="{F07C83C9-2CE5-4682-A3EE-5E1B7D1CD64A}" destId="{E6E85D1B-8DF8-446F-AA40-1AB51FB02AD1}" srcOrd="1" destOrd="0" presId="urn:microsoft.com/office/officeart/2005/8/layout/process4"/>
    <dgm:cxn modelId="{BB0BF5C0-7489-4EAD-9B9E-86D624691BE2}" type="presParOf" srcId="{F07C83C9-2CE5-4682-A3EE-5E1B7D1CD64A}" destId="{FF10AF01-B82E-46B4-8640-B1FFA8A5E3CB}" srcOrd="2" destOrd="0" presId="urn:microsoft.com/office/officeart/2005/8/layout/process4"/>
    <dgm:cxn modelId="{D3235150-581B-49A0-B2D6-14166F1ADFF2}" type="presParOf" srcId="{FF10AF01-B82E-46B4-8640-B1FFA8A5E3CB}" destId="{1B9711BD-F6EC-4827-AABD-942D22C0388D}" srcOrd="0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hierarchy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200" b="1" dirty="0" smtClean="0"/>
            <a:t>Sürdürülebilir Yaşam</a:t>
          </a:r>
          <a:endParaRPr lang="tr-TR" sz="22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/>
        </a:p>
      </dgm:t>
    </dgm:pt>
    <dgm:pt modelId="{196B2E3D-D5A0-4841-814C-806ED3BD46C0}">
      <dgm:prSet custT="1"/>
      <dgm:spPr/>
      <dgm:t>
        <a:bodyPr/>
        <a:lstStyle/>
        <a:p>
          <a:pPr algn="ctr"/>
          <a:r>
            <a:rPr lang="tr-TR" sz="1600" b="1" dirty="0" smtClean="0">
              <a:latin typeface="+mj-lt"/>
            </a:rPr>
            <a:t>Doğadaki Döngü</a:t>
          </a:r>
        </a:p>
        <a:p>
          <a:pPr algn="ctr"/>
          <a:r>
            <a:rPr lang="tr-TR" sz="1600" b="1" dirty="0" smtClean="0">
              <a:latin typeface="+mj-lt"/>
            </a:rPr>
            <a:t>Yaşamın devamlılığını sağlayan doğal varlıklar, ekosistemler ve biyolojik çeşitlilik</a:t>
          </a:r>
          <a:endParaRPr lang="tr-TR" sz="1600" b="1" dirty="0">
            <a:latin typeface="+mj-lt"/>
          </a:endParaRPr>
        </a:p>
      </dgm:t>
    </dgm:pt>
    <dgm:pt modelId="{0425E815-6D04-40EE-AE90-CC6D63691205}" type="parTrans" cxnId="{975B155C-8F42-4117-AD1C-31B550E64E3D}">
      <dgm:prSet/>
      <dgm:spPr/>
      <dgm:t>
        <a:bodyPr/>
        <a:lstStyle/>
        <a:p>
          <a:endParaRPr lang="tr-TR"/>
        </a:p>
      </dgm:t>
    </dgm:pt>
    <dgm:pt modelId="{24F82C4C-34DD-42F4-B70C-A06E8FB31E88}" type="sibTrans" cxnId="{975B155C-8F42-4117-AD1C-31B550E64E3D}">
      <dgm:prSet/>
      <dgm:spPr/>
      <dgm:t>
        <a:bodyPr/>
        <a:lstStyle/>
        <a:p>
          <a:endParaRPr lang="tr-TR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smtClean="0">
              <a:latin typeface="+mj-lt"/>
            </a:rPr>
            <a:t>Dünden Bugüne Hikayemiz</a:t>
          </a:r>
        </a:p>
        <a:p>
          <a:r>
            <a:rPr lang="tr-TR" sz="1600" b="1" smtClean="0">
              <a:latin typeface="+mj-lt"/>
            </a:rPr>
            <a:t>Gezegenin kırılma noktaları ve yaşama etkileri</a:t>
          </a:r>
          <a:endParaRPr lang="tr-TR" sz="1600" b="1" dirty="0" smtClean="0">
            <a:latin typeface="+mj-lt"/>
          </a:endParaRP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/>
        </a:p>
      </dgm:t>
    </dgm:pt>
    <dgm:pt modelId="{0EC7354E-E8BD-4DEA-A5F8-8F9EE3BD1EB5}">
      <dgm:prSet custT="1"/>
      <dgm:spPr/>
      <dgm:t>
        <a:bodyPr/>
        <a:lstStyle/>
        <a:p>
          <a:endParaRPr lang="tr-TR" sz="1600" b="1" smtClean="0"/>
        </a:p>
        <a:p>
          <a:r>
            <a:rPr lang="tr-TR" sz="1600" b="1" smtClean="0"/>
            <a:t>Yaşamı Dönüştürmek</a:t>
          </a:r>
        </a:p>
        <a:p>
          <a:r>
            <a:rPr lang="tr-TR" sz="1600" b="1" smtClean="0"/>
            <a:t>Kendinden başlayarak </a:t>
          </a:r>
          <a:r>
            <a:rPr lang="tr-TR" sz="1600" b="1" smtClean="0">
              <a:latin typeface="+mj-lt"/>
            </a:rPr>
            <a:t>sürdürülebilir bir topluma dönüşme yolları ve yaşam pratikleri </a:t>
          </a:r>
          <a:endParaRPr lang="tr-TR" sz="1600" b="1" smtClean="0"/>
        </a:p>
        <a:p>
          <a:endParaRPr lang="tr-TR" sz="1600" b="1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/>
        </a:p>
      </dgm:t>
    </dgm:pt>
    <dgm:pt modelId="{0877AC10-BDD0-4954-A874-27559174F2B9}" type="pres">
      <dgm:prSet presAssocID="{085CF51B-9F19-4477-90CA-DEA596150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0E5027F-58B1-4AFC-BD08-438121529021}" type="pres">
      <dgm:prSet presAssocID="{CC60034F-2AB8-46A7-BBEC-46724BB0E4A7}" presName="vertOne" presStyleCnt="0"/>
      <dgm:spPr/>
      <dgm:t>
        <a:bodyPr/>
        <a:lstStyle/>
        <a:p>
          <a:endParaRPr lang="tr-TR"/>
        </a:p>
      </dgm:t>
    </dgm:pt>
    <dgm:pt modelId="{2A3FFE4F-2E10-4334-981D-5578C77378BE}" type="pres">
      <dgm:prSet presAssocID="{CC60034F-2AB8-46A7-BBEC-46724BB0E4A7}" presName="txOne" presStyleLbl="node0" presStyleIdx="0" presStyleCnt="1" custLinFactNeighborX="-36" custLinFactNeighborY="-679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B57DE9-C3B5-41DD-837B-7546C615D78A}" type="pres">
      <dgm:prSet presAssocID="{CC60034F-2AB8-46A7-BBEC-46724BB0E4A7}" presName="parTransOne" presStyleCnt="0"/>
      <dgm:spPr/>
      <dgm:t>
        <a:bodyPr/>
        <a:lstStyle/>
        <a:p>
          <a:endParaRPr lang="tr-TR"/>
        </a:p>
      </dgm:t>
    </dgm:pt>
    <dgm:pt modelId="{A2E7D075-3EA6-49FD-9C1B-E11A96B6CBF0}" type="pres">
      <dgm:prSet presAssocID="{CC60034F-2AB8-46A7-BBEC-46724BB0E4A7}" presName="horzOne" presStyleCnt="0"/>
      <dgm:spPr/>
      <dgm:t>
        <a:bodyPr/>
        <a:lstStyle/>
        <a:p>
          <a:endParaRPr lang="tr-TR"/>
        </a:p>
      </dgm:t>
    </dgm:pt>
    <dgm:pt modelId="{33E80A97-F4B7-429E-9B12-3FEE71968412}" type="pres">
      <dgm:prSet presAssocID="{196B2E3D-D5A0-4841-814C-806ED3BD46C0}" presName="vertTwo" presStyleCnt="0"/>
      <dgm:spPr/>
      <dgm:t>
        <a:bodyPr/>
        <a:lstStyle/>
        <a:p>
          <a:endParaRPr lang="tr-TR"/>
        </a:p>
      </dgm:t>
    </dgm:pt>
    <dgm:pt modelId="{5A8FDDBF-4206-4E68-820C-01D1E61ADC1B}" type="pres">
      <dgm:prSet presAssocID="{196B2E3D-D5A0-4841-814C-806ED3BD46C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9889E4-4634-4010-98A3-5677A0359F44}" type="pres">
      <dgm:prSet presAssocID="{196B2E3D-D5A0-4841-814C-806ED3BD46C0}" presName="horzTwo" presStyleCnt="0"/>
      <dgm:spPr/>
      <dgm:t>
        <a:bodyPr/>
        <a:lstStyle/>
        <a:p>
          <a:endParaRPr lang="tr-TR"/>
        </a:p>
      </dgm:t>
    </dgm:pt>
    <dgm:pt modelId="{0B3A1648-C82A-42CE-B8E0-D32F3CBC85B3}" type="pres">
      <dgm:prSet presAssocID="{24F82C4C-34DD-42F4-B70C-A06E8FB31E88}" presName="sibSpaceTwo" presStyleCnt="0"/>
      <dgm:spPr/>
      <dgm:t>
        <a:bodyPr/>
        <a:lstStyle/>
        <a:p>
          <a:endParaRPr lang="tr-TR"/>
        </a:p>
      </dgm:t>
    </dgm:pt>
    <dgm:pt modelId="{AAF798F8-D5B0-452C-BFDE-D51D50ABC57A}" type="pres">
      <dgm:prSet presAssocID="{0EC7354E-E8BD-4DEA-A5F8-8F9EE3BD1EB5}" presName="vertTwo" presStyleCnt="0"/>
      <dgm:spPr/>
      <dgm:t>
        <a:bodyPr/>
        <a:lstStyle/>
        <a:p>
          <a:endParaRPr lang="tr-TR"/>
        </a:p>
      </dgm:t>
    </dgm:pt>
    <dgm:pt modelId="{3F5A1609-1EE9-4044-B5EC-43E12D22104C}" type="pres">
      <dgm:prSet presAssocID="{0EC7354E-E8BD-4DEA-A5F8-8F9EE3BD1EB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7EE732-6370-439B-8D27-5AB9D1F3A470}" type="pres">
      <dgm:prSet presAssocID="{0EC7354E-E8BD-4DEA-A5F8-8F9EE3BD1EB5}" presName="horzTwo" presStyleCnt="0"/>
      <dgm:spPr/>
      <dgm:t>
        <a:bodyPr/>
        <a:lstStyle/>
        <a:p>
          <a:endParaRPr lang="tr-TR"/>
        </a:p>
      </dgm:t>
    </dgm:pt>
    <dgm:pt modelId="{F0467B58-BBF0-4D8A-AF8C-97C150E3505E}" type="pres">
      <dgm:prSet presAssocID="{16C86E2E-08CE-4008-A103-F4C593C19CA0}" presName="sibSpaceTwo" presStyleCnt="0"/>
      <dgm:spPr/>
      <dgm:t>
        <a:bodyPr/>
        <a:lstStyle/>
        <a:p>
          <a:endParaRPr lang="tr-TR"/>
        </a:p>
      </dgm:t>
    </dgm:pt>
    <dgm:pt modelId="{170A4FB9-5C9D-4D7D-BC7E-E6E5F6DD7ECD}" type="pres">
      <dgm:prSet presAssocID="{55AF021D-1383-4695-BADA-142EA8BC4FC7}" presName="vertTwo" presStyleCnt="0"/>
      <dgm:spPr/>
      <dgm:t>
        <a:bodyPr/>
        <a:lstStyle/>
        <a:p>
          <a:endParaRPr lang="tr-TR"/>
        </a:p>
      </dgm:t>
    </dgm:pt>
    <dgm:pt modelId="{71435D5B-F49C-4EDF-9564-760D60893681}" type="pres">
      <dgm:prSet presAssocID="{55AF021D-1383-4695-BADA-142EA8BC4FC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071DEE-97D0-4C95-B7CF-1608968D7FDD}" type="pres">
      <dgm:prSet presAssocID="{55AF021D-1383-4695-BADA-142EA8BC4FC7}" presName="horzTwo" presStyleCnt="0"/>
      <dgm:spPr/>
      <dgm:t>
        <a:bodyPr/>
        <a:lstStyle/>
        <a:p>
          <a:endParaRPr lang="tr-TR"/>
        </a:p>
      </dgm:t>
    </dgm:pt>
  </dgm:ptLst>
  <dgm:cxnLst>
    <dgm:cxn modelId="{DE5E6173-249F-4861-8D28-669915A1B977}" type="presOf" srcId="{55AF021D-1383-4695-BADA-142EA8BC4FC7}" destId="{71435D5B-F49C-4EDF-9564-760D60893681}" srcOrd="0" destOrd="0" presId="urn:microsoft.com/office/officeart/2005/8/layout/hierarchy4"/>
    <dgm:cxn modelId="{937F10E8-B092-4C28-8DFC-98862B14845F}" type="presOf" srcId="{196B2E3D-D5A0-4841-814C-806ED3BD46C0}" destId="{5A8FDDBF-4206-4E68-820C-01D1E61ADC1B}" srcOrd="0" destOrd="0" presId="urn:microsoft.com/office/officeart/2005/8/layout/hierarchy4"/>
    <dgm:cxn modelId="{9B83780E-EBC1-4EDE-A28F-DBBCD944287C}" type="presOf" srcId="{CC60034F-2AB8-46A7-BBEC-46724BB0E4A7}" destId="{2A3FFE4F-2E10-4334-981D-5578C77378BE}" srcOrd="0" destOrd="0" presId="urn:microsoft.com/office/officeart/2005/8/layout/hierarchy4"/>
    <dgm:cxn modelId="{975B155C-8F42-4117-AD1C-31B550E64E3D}" srcId="{CC60034F-2AB8-46A7-BBEC-46724BB0E4A7}" destId="{196B2E3D-D5A0-4841-814C-806ED3BD46C0}" srcOrd="0" destOrd="0" parTransId="{0425E815-6D04-40EE-AE90-CC6D63691205}" sibTransId="{24F82C4C-34DD-42F4-B70C-A06E8FB31E88}"/>
    <dgm:cxn modelId="{640A8688-4B2E-4D13-ADB1-413773ADD27F}" srcId="{CC60034F-2AB8-46A7-BBEC-46724BB0E4A7}" destId="{0EC7354E-E8BD-4DEA-A5F8-8F9EE3BD1EB5}" srcOrd="1" destOrd="0" parTransId="{B8D3326E-5861-411F-A82B-B6CA7B244EC5}" sibTransId="{16C86E2E-08CE-4008-A103-F4C593C19CA0}"/>
    <dgm:cxn modelId="{3041EE15-5A5C-41C5-B85F-BD36F1B08012}" type="presOf" srcId="{0EC7354E-E8BD-4DEA-A5F8-8F9EE3BD1EB5}" destId="{3F5A1609-1EE9-4044-B5EC-43E12D22104C}" srcOrd="0" destOrd="0" presId="urn:microsoft.com/office/officeart/2005/8/layout/hierarchy4"/>
    <dgm:cxn modelId="{4DE66C08-8AF4-4712-AE9F-B9B2F2F26D25}" type="presOf" srcId="{085CF51B-9F19-4477-90CA-DEA5961503E4}" destId="{0877AC10-BDD0-4954-A874-27559174F2B9}" srcOrd="0" destOrd="0" presId="urn:microsoft.com/office/officeart/2005/8/layout/hierarchy4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2F4907D5-D224-4ACC-AF24-7630A9747388}" srcId="{CC60034F-2AB8-46A7-BBEC-46724BB0E4A7}" destId="{55AF021D-1383-4695-BADA-142EA8BC4FC7}" srcOrd="2" destOrd="0" parTransId="{FEA11CED-570A-425E-BC5B-764521F8801A}" sibTransId="{3FB69E37-0C2B-4BDE-8FEF-B2CD903A9F43}"/>
    <dgm:cxn modelId="{C2FEB5E4-2EC6-4D94-A12D-E32A116950E5}" type="presParOf" srcId="{0877AC10-BDD0-4954-A874-27559174F2B9}" destId="{40E5027F-58B1-4AFC-BD08-438121529021}" srcOrd="0" destOrd="0" presId="urn:microsoft.com/office/officeart/2005/8/layout/hierarchy4"/>
    <dgm:cxn modelId="{9ACC108A-0F75-4C4B-ABE8-ABBBFE7A3375}" type="presParOf" srcId="{40E5027F-58B1-4AFC-BD08-438121529021}" destId="{2A3FFE4F-2E10-4334-981D-5578C77378BE}" srcOrd="0" destOrd="0" presId="urn:microsoft.com/office/officeart/2005/8/layout/hierarchy4"/>
    <dgm:cxn modelId="{B8933A26-4CB6-4E94-9FC0-18A39840BC26}" type="presParOf" srcId="{40E5027F-58B1-4AFC-BD08-438121529021}" destId="{4AB57DE9-C3B5-41DD-837B-7546C615D78A}" srcOrd="1" destOrd="0" presId="urn:microsoft.com/office/officeart/2005/8/layout/hierarchy4"/>
    <dgm:cxn modelId="{70081706-2C85-4508-A3F0-A32FCAE4727E}" type="presParOf" srcId="{40E5027F-58B1-4AFC-BD08-438121529021}" destId="{A2E7D075-3EA6-49FD-9C1B-E11A96B6CBF0}" srcOrd="2" destOrd="0" presId="urn:microsoft.com/office/officeart/2005/8/layout/hierarchy4"/>
    <dgm:cxn modelId="{E7515EC6-5E6D-4F06-8C80-61E0FE1EA3BA}" type="presParOf" srcId="{A2E7D075-3EA6-49FD-9C1B-E11A96B6CBF0}" destId="{33E80A97-F4B7-429E-9B12-3FEE71968412}" srcOrd="0" destOrd="0" presId="urn:microsoft.com/office/officeart/2005/8/layout/hierarchy4"/>
    <dgm:cxn modelId="{291989DB-220B-4C1B-8309-DE0B99E6FB1E}" type="presParOf" srcId="{33E80A97-F4B7-429E-9B12-3FEE71968412}" destId="{5A8FDDBF-4206-4E68-820C-01D1E61ADC1B}" srcOrd="0" destOrd="0" presId="urn:microsoft.com/office/officeart/2005/8/layout/hierarchy4"/>
    <dgm:cxn modelId="{75B4C14F-90AF-4B2A-9031-4B278D44EE6A}" type="presParOf" srcId="{33E80A97-F4B7-429E-9B12-3FEE71968412}" destId="{299889E4-4634-4010-98A3-5677A0359F44}" srcOrd="1" destOrd="0" presId="urn:microsoft.com/office/officeart/2005/8/layout/hierarchy4"/>
    <dgm:cxn modelId="{9D436B98-C47B-4192-92BB-DE31B4576244}" type="presParOf" srcId="{A2E7D075-3EA6-49FD-9C1B-E11A96B6CBF0}" destId="{0B3A1648-C82A-42CE-B8E0-D32F3CBC85B3}" srcOrd="1" destOrd="0" presId="urn:microsoft.com/office/officeart/2005/8/layout/hierarchy4"/>
    <dgm:cxn modelId="{9A608B77-341E-4AEA-9121-702629B85ACF}" type="presParOf" srcId="{A2E7D075-3EA6-49FD-9C1B-E11A96B6CBF0}" destId="{AAF798F8-D5B0-452C-BFDE-D51D50ABC57A}" srcOrd="2" destOrd="0" presId="urn:microsoft.com/office/officeart/2005/8/layout/hierarchy4"/>
    <dgm:cxn modelId="{F349931B-F5D5-4189-AAD7-12EFD4C66275}" type="presParOf" srcId="{AAF798F8-D5B0-452C-BFDE-D51D50ABC57A}" destId="{3F5A1609-1EE9-4044-B5EC-43E12D22104C}" srcOrd="0" destOrd="0" presId="urn:microsoft.com/office/officeart/2005/8/layout/hierarchy4"/>
    <dgm:cxn modelId="{89C461A9-5471-4D4B-AFDE-95DCEBA8F59A}" type="presParOf" srcId="{AAF798F8-D5B0-452C-BFDE-D51D50ABC57A}" destId="{417EE732-6370-439B-8D27-5AB9D1F3A470}" srcOrd="1" destOrd="0" presId="urn:microsoft.com/office/officeart/2005/8/layout/hierarchy4"/>
    <dgm:cxn modelId="{AA456BA5-2361-4091-B497-B8FEB8B45AB5}" type="presParOf" srcId="{A2E7D075-3EA6-49FD-9C1B-E11A96B6CBF0}" destId="{F0467B58-BBF0-4D8A-AF8C-97C150E3505E}" srcOrd="3" destOrd="0" presId="urn:microsoft.com/office/officeart/2005/8/layout/hierarchy4"/>
    <dgm:cxn modelId="{D844F9CC-67B4-44AD-B0AF-DEC1C573159C}" type="presParOf" srcId="{A2E7D075-3EA6-49FD-9C1B-E11A96B6CBF0}" destId="{170A4FB9-5C9D-4D7D-BC7E-E6E5F6DD7ECD}" srcOrd="4" destOrd="0" presId="urn:microsoft.com/office/officeart/2005/8/layout/hierarchy4"/>
    <dgm:cxn modelId="{897EA6C4-4AED-4460-83A3-69B8077E0B1C}" type="presParOf" srcId="{170A4FB9-5C9D-4D7D-BC7E-E6E5F6DD7ECD}" destId="{71435D5B-F49C-4EDF-9564-760D60893681}" srcOrd="0" destOrd="0" presId="urn:microsoft.com/office/officeart/2005/8/layout/hierarchy4"/>
    <dgm:cxn modelId="{70BEED21-1BFF-4B34-8D0B-8A106E813B7F}" type="presParOf" srcId="{170A4FB9-5C9D-4D7D-BC7E-E6E5F6DD7ECD}" destId="{4E071DEE-97D0-4C95-B7CF-1608968D7FDD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41F893-0121-47F7-BFB9-1FD6CE39FA89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31C86FDA-77FE-4FE1-A40A-A05FE6681855}">
      <dgm:prSet phldrT="[Metin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Öğretmen Rehberleri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Öğretmenlere 1 adet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(</a:t>
          </a:r>
          <a:r>
            <a:rPr lang="tr-TR" sz="1500" b="1" dirty="0" err="1" smtClean="0"/>
            <a:t>Pdf</a:t>
          </a:r>
          <a:r>
            <a:rPr lang="tr-TR" sz="1500" b="1" dirty="0" smtClean="0"/>
            <a:t> ve Basılı)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Tüm Programlar</a:t>
          </a:r>
          <a:endParaRPr lang="tr-TR" sz="1500" b="1" dirty="0"/>
        </a:p>
      </dgm:t>
    </dgm:pt>
    <dgm:pt modelId="{970F4D37-8569-49C1-8805-3F6521AF9AA1}" type="parTrans" cxnId="{6986F8A8-B6DC-40CF-8795-A162C49EAE7C}">
      <dgm:prSet/>
      <dgm:spPr/>
      <dgm:t>
        <a:bodyPr/>
        <a:lstStyle/>
        <a:p>
          <a:endParaRPr lang="tr-TR" sz="1500" b="1"/>
        </a:p>
      </dgm:t>
    </dgm:pt>
    <dgm:pt modelId="{E1F1F10D-D33B-4743-A462-C8A4F1E179F3}" type="sibTrans" cxnId="{6986F8A8-B6DC-40CF-8795-A162C49EAE7C}">
      <dgm:prSet/>
      <dgm:spPr/>
      <dgm:t>
        <a:bodyPr/>
        <a:lstStyle/>
        <a:p>
          <a:endParaRPr lang="tr-TR" sz="1500" b="1"/>
        </a:p>
      </dgm:t>
    </dgm:pt>
    <dgm:pt modelId="{9ADDF355-16E5-4538-B250-65EA3E4F4BCB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Meşe-Toprak Posteri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Her Sınıfa 1 adet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MT ve YT</a:t>
          </a:r>
          <a:endParaRPr lang="tr-TR" sz="1500" b="1" dirty="0"/>
        </a:p>
      </dgm:t>
    </dgm:pt>
    <dgm:pt modelId="{FEB574F3-8CC1-463A-A4B5-164F5CDA8CBA}" type="parTrans" cxnId="{42CD0B16-4DE5-4F63-AFF1-D09FB4F48404}">
      <dgm:prSet/>
      <dgm:spPr/>
      <dgm:t>
        <a:bodyPr/>
        <a:lstStyle/>
        <a:p>
          <a:endParaRPr lang="tr-TR" sz="1500" b="1"/>
        </a:p>
      </dgm:t>
    </dgm:pt>
    <dgm:pt modelId="{1C9B4C7D-C21D-4828-82AC-78437299BC76}" type="sibTrans" cxnId="{42CD0B16-4DE5-4F63-AFF1-D09FB4F48404}">
      <dgm:prSet/>
      <dgm:spPr/>
      <dgm:t>
        <a:bodyPr/>
        <a:lstStyle/>
        <a:p>
          <a:endParaRPr lang="tr-TR" sz="1500" b="1"/>
        </a:p>
      </dgm:t>
    </dgm:pt>
    <dgm:pt modelId="{4A53EEF1-0104-484F-8A18-D2DF5A8B2DA6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Gözlem Kutusu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Her Sınıfa 10 adet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MT ve YT</a:t>
          </a:r>
          <a:endParaRPr lang="tr-TR" sz="1500" b="1" dirty="0"/>
        </a:p>
      </dgm:t>
    </dgm:pt>
    <dgm:pt modelId="{69010322-BD2A-4730-A996-2C5DBAE6F60D}" type="parTrans" cxnId="{2DDE062D-155C-4267-AC08-D6A5E46FA943}">
      <dgm:prSet/>
      <dgm:spPr/>
      <dgm:t>
        <a:bodyPr/>
        <a:lstStyle/>
        <a:p>
          <a:endParaRPr lang="tr-TR" sz="1500" b="1"/>
        </a:p>
      </dgm:t>
    </dgm:pt>
    <dgm:pt modelId="{F60C0B2D-286B-4A45-ADF0-79CD7C514435}" type="sibTrans" cxnId="{2DDE062D-155C-4267-AC08-D6A5E46FA943}">
      <dgm:prSet/>
      <dgm:spPr/>
      <dgm:t>
        <a:bodyPr/>
        <a:lstStyle/>
        <a:p>
          <a:endParaRPr lang="tr-TR" sz="1500" b="1"/>
        </a:p>
      </dgm:t>
    </dgm:pt>
    <dgm:pt modelId="{66D636B6-F9FE-4D0E-A49F-86A0DA60AA99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Katılım Belgesi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Ara Rapor  Dolduran Öğretmenlere  Basılı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Tüm Programlar</a:t>
          </a:r>
          <a:endParaRPr lang="tr-TR" sz="1500" b="1" dirty="0"/>
        </a:p>
      </dgm:t>
    </dgm:pt>
    <dgm:pt modelId="{BA7D50B9-3F4C-4E99-A439-523FAB47C066}" type="parTrans" cxnId="{74281B25-CC2D-40AC-823F-6A8990E8DABC}">
      <dgm:prSet/>
      <dgm:spPr/>
      <dgm:t>
        <a:bodyPr/>
        <a:lstStyle/>
        <a:p>
          <a:endParaRPr lang="tr-TR" sz="1500" b="1"/>
        </a:p>
      </dgm:t>
    </dgm:pt>
    <dgm:pt modelId="{0B105222-9596-40E7-B145-FFC170A3C481}" type="sibTrans" cxnId="{74281B25-CC2D-40AC-823F-6A8990E8DABC}">
      <dgm:prSet/>
      <dgm:spPr/>
      <dgm:t>
        <a:bodyPr/>
        <a:lstStyle/>
        <a:p>
          <a:endParaRPr lang="tr-TR" sz="1500" b="1"/>
        </a:p>
      </dgm:t>
    </dgm:pt>
    <dgm:pt modelId="{932B60CE-898D-4853-958F-5A08B12681DC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Yıl Sonu Hediyesi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Ara Raporu  Gelen Sınıflardaki Tüm Çocuklara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Tüm Programlar</a:t>
          </a:r>
          <a:endParaRPr lang="tr-TR" sz="1500" b="1" dirty="0"/>
        </a:p>
      </dgm:t>
    </dgm:pt>
    <dgm:pt modelId="{B685F907-B290-4E74-82CB-E5A1AE584F64}" type="parTrans" cxnId="{1231FA6F-381A-471E-94E7-08B042615922}">
      <dgm:prSet/>
      <dgm:spPr/>
      <dgm:t>
        <a:bodyPr/>
        <a:lstStyle/>
        <a:p>
          <a:endParaRPr lang="tr-TR" sz="1500" b="1"/>
        </a:p>
      </dgm:t>
    </dgm:pt>
    <dgm:pt modelId="{59A9ECAA-DE7D-4B8B-ABB2-236A42CEF2EE}" type="sibTrans" cxnId="{1231FA6F-381A-471E-94E7-08B042615922}">
      <dgm:prSet/>
      <dgm:spPr/>
      <dgm:t>
        <a:bodyPr/>
        <a:lstStyle/>
        <a:p>
          <a:endParaRPr lang="tr-TR" sz="1500" b="1"/>
        </a:p>
      </dgm:t>
    </dgm:pt>
    <dgm:pt modelId="{D12D5B32-C57B-42FF-B3DC-31D3A0CB7192}" type="pres">
      <dgm:prSet presAssocID="{2741F893-0121-47F7-BFB9-1FD6CE39FA89}" presName="Name0" presStyleCnt="0">
        <dgm:presLayoutVars>
          <dgm:dir/>
          <dgm:resizeHandles val="exact"/>
        </dgm:presLayoutVars>
      </dgm:prSet>
      <dgm:spPr/>
    </dgm:pt>
    <dgm:pt modelId="{EE231B07-173F-4531-AFFC-3AA2919D4845}" type="pres">
      <dgm:prSet presAssocID="{2741F893-0121-47F7-BFB9-1FD6CE39FA89}" presName="fgShape" presStyleLbl="fgShp" presStyleIdx="0" presStyleCnt="1"/>
      <dgm:spPr/>
    </dgm:pt>
    <dgm:pt modelId="{74623173-8538-4129-87CC-36E7658BB325}" type="pres">
      <dgm:prSet presAssocID="{2741F893-0121-47F7-BFB9-1FD6CE39FA89}" presName="linComp" presStyleCnt="0"/>
      <dgm:spPr/>
    </dgm:pt>
    <dgm:pt modelId="{183F31F2-7690-407A-9194-2350985B7FB6}" type="pres">
      <dgm:prSet presAssocID="{31C86FDA-77FE-4FE1-A40A-A05FE6681855}" presName="compNode" presStyleCnt="0"/>
      <dgm:spPr/>
    </dgm:pt>
    <dgm:pt modelId="{CAAA13BD-E7AB-48E7-8E7B-EDD84B060C0A}" type="pres">
      <dgm:prSet presAssocID="{31C86FDA-77FE-4FE1-A40A-A05FE6681855}" presName="bkgdShape" presStyleLbl="node1" presStyleIdx="0" presStyleCnt="5" custLinFactNeighborX="-6354"/>
      <dgm:spPr/>
      <dgm:t>
        <a:bodyPr/>
        <a:lstStyle/>
        <a:p>
          <a:endParaRPr lang="tr-TR"/>
        </a:p>
      </dgm:t>
    </dgm:pt>
    <dgm:pt modelId="{7CD77FF9-93DD-40E0-9CA1-C96B46DB7B5E}" type="pres">
      <dgm:prSet presAssocID="{31C86FDA-77FE-4FE1-A40A-A05FE668185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054429-E8C2-49FC-B046-D7C9F5BE21F8}" type="pres">
      <dgm:prSet presAssocID="{31C86FDA-77FE-4FE1-A40A-A05FE6681855}" presName="invisiNode" presStyleLbl="node1" presStyleIdx="0" presStyleCnt="5"/>
      <dgm:spPr/>
    </dgm:pt>
    <dgm:pt modelId="{F1F79FC5-1008-41CB-87B6-B540057D06BC}" type="pres">
      <dgm:prSet presAssocID="{31C86FDA-77FE-4FE1-A40A-A05FE6681855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ACD17A-ACAD-48A9-8512-21CE0D0044F5}" type="pres">
      <dgm:prSet presAssocID="{E1F1F10D-D33B-4743-A462-C8A4F1E1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C894DC2-3351-4BA4-9AB2-25545CDB8081}" type="pres">
      <dgm:prSet presAssocID="{9ADDF355-16E5-4538-B250-65EA3E4F4BCB}" presName="compNode" presStyleCnt="0"/>
      <dgm:spPr/>
    </dgm:pt>
    <dgm:pt modelId="{AA87A585-D432-4EED-B18D-393FFEABEB09}" type="pres">
      <dgm:prSet presAssocID="{9ADDF355-16E5-4538-B250-65EA3E4F4BCB}" presName="bkgdShape" presStyleLbl="node1" presStyleIdx="1" presStyleCnt="5"/>
      <dgm:spPr/>
      <dgm:t>
        <a:bodyPr/>
        <a:lstStyle/>
        <a:p>
          <a:endParaRPr lang="tr-TR"/>
        </a:p>
      </dgm:t>
    </dgm:pt>
    <dgm:pt modelId="{378C67F3-F30F-4EBC-B41C-55AD70DBA7E8}" type="pres">
      <dgm:prSet presAssocID="{9ADDF355-16E5-4538-B250-65EA3E4F4BC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1EBEB5-D48B-498B-9CCF-5423F116845A}" type="pres">
      <dgm:prSet presAssocID="{9ADDF355-16E5-4538-B250-65EA3E4F4BCB}" presName="invisiNode" presStyleLbl="node1" presStyleIdx="1" presStyleCnt="5"/>
      <dgm:spPr/>
    </dgm:pt>
    <dgm:pt modelId="{6F73FAFD-6670-4902-97F2-F2D7F3EBC334}" type="pres">
      <dgm:prSet presAssocID="{9ADDF355-16E5-4538-B250-65EA3E4F4BCB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07944F-DA85-4B80-B54B-08BFB940F124}" type="pres">
      <dgm:prSet presAssocID="{1C9B4C7D-C21D-4828-82AC-78437299BC7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927E5D3-D513-406E-8E3F-C8CA19F83B4A}" type="pres">
      <dgm:prSet presAssocID="{4A53EEF1-0104-484F-8A18-D2DF5A8B2DA6}" presName="compNode" presStyleCnt="0"/>
      <dgm:spPr/>
    </dgm:pt>
    <dgm:pt modelId="{DF1C11DD-27A8-463C-A1AE-41C81EBC18C4}" type="pres">
      <dgm:prSet presAssocID="{4A53EEF1-0104-484F-8A18-D2DF5A8B2DA6}" presName="bkgdShape" presStyleLbl="node1" presStyleIdx="2" presStyleCnt="5"/>
      <dgm:spPr/>
      <dgm:t>
        <a:bodyPr/>
        <a:lstStyle/>
        <a:p>
          <a:endParaRPr lang="tr-TR"/>
        </a:p>
      </dgm:t>
    </dgm:pt>
    <dgm:pt modelId="{BD41E2FF-D860-4F9D-BA04-B7B03F9849B3}" type="pres">
      <dgm:prSet presAssocID="{4A53EEF1-0104-484F-8A18-D2DF5A8B2DA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0AEAB4-1C81-45A8-8F44-53B40D1F47CF}" type="pres">
      <dgm:prSet presAssocID="{4A53EEF1-0104-484F-8A18-D2DF5A8B2DA6}" presName="invisiNode" presStyleLbl="node1" presStyleIdx="2" presStyleCnt="5"/>
      <dgm:spPr/>
    </dgm:pt>
    <dgm:pt modelId="{2393929A-5843-4EB9-8B8A-CA460349039D}" type="pres">
      <dgm:prSet presAssocID="{4A53EEF1-0104-484F-8A18-D2DF5A8B2DA6}" presName="imagNode" presStyleLbl="fgImgPlace1" presStyleIdx="2" presStyleCnt="5" custLinFactNeighborX="3195" custLinFactNeighborY="-3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68649D-E1DD-42C2-90B0-3E681D134570}" type="pres">
      <dgm:prSet presAssocID="{F60C0B2D-286B-4A45-ADF0-79CD7C51443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EB059D3-641F-42BF-B12C-D1591666C391}" type="pres">
      <dgm:prSet presAssocID="{66D636B6-F9FE-4D0E-A49F-86A0DA60AA99}" presName="compNode" presStyleCnt="0"/>
      <dgm:spPr/>
    </dgm:pt>
    <dgm:pt modelId="{A02170AC-0F12-4C10-9B04-DBFB8DF62D66}" type="pres">
      <dgm:prSet presAssocID="{66D636B6-F9FE-4D0E-A49F-86A0DA60AA99}" presName="bkgdShape" presStyleLbl="node1" presStyleIdx="3" presStyleCnt="5" custLinFactNeighborX="676"/>
      <dgm:spPr/>
      <dgm:t>
        <a:bodyPr/>
        <a:lstStyle/>
        <a:p>
          <a:endParaRPr lang="tr-TR"/>
        </a:p>
      </dgm:t>
    </dgm:pt>
    <dgm:pt modelId="{AC77A886-5A01-4360-B106-2B8C6B5A844F}" type="pres">
      <dgm:prSet presAssocID="{66D636B6-F9FE-4D0E-A49F-86A0DA60AA9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566C2C-679B-4A77-A3F3-70C9E12EBD1E}" type="pres">
      <dgm:prSet presAssocID="{66D636B6-F9FE-4D0E-A49F-86A0DA60AA99}" presName="invisiNode" presStyleLbl="node1" presStyleIdx="3" presStyleCnt="5"/>
      <dgm:spPr/>
    </dgm:pt>
    <dgm:pt modelId="{3B931A7F-7687-4040-90AC-2F69DCDC3EFD}" type="pres">
      <dgm:prSet presAssocID="{66D636B6-F9FE-4D0E-A49F-86A0DA60AA9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2726F8-1484-4ACC-AFB6-275422C52124}" type="pres">
      <dgm:prSet presAssocID="{0B105222-9596-40E7-B145-FFC170A3C48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CFF31AE-4D4D-47E6-B554-6381AE3E7A74}" type="pres">
      <dgm:prSet presAssocID="{932B60CE-898D-4853-958F-5A08B12681DC}" presName="compNode" presStyleCnt="0"/>
      <dgm:spPr/>
    </dgm:pt>
    <dgm:pt modelId="{DB3C4EA4-E288-4775-BE6A-B312B018BDA2}" type="pres">
      <dgm:prSet presAssocID="{932B60CE-898D-4853-958F-5A08B12681DC}" presName="bkgdShape" presStyleLbl="node1" presStyleIdx="4" presStyleCnt="5"/>
      <dgm:spPr/>
      <dgm:t>
        <a:bodyPr/>
        <a:lstStyle/>
        <a:p>
          <a:endParaRPr lang="tr-TR"/>
        </a:p>
      </dgm:t>
    </dgm:pt>
    <dgm:pt modelId="{520B7591-A0FB-4595-9000-EA0AAB4268DA}" type="pres">
      <dgm:prSet presAssocID="{932B60CE-898D-4853-958F-5A08B12681D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E52DAC-36EA-4E4F-91BF-B9403D1F4A47}" type="pres">
      <dgm:prSet presAssocID="{932B60CE-898D-4853-958F-5A08B12681DC}" presName="invisiNode" presStyleLbl="node1" presStyleIdx="4" presStyleCnt="5"/>
      <dgm:spPr/>
    </dgm:pt>
    <dgm:pt modelId="{1F4C5E10-AB15-4768-9DDA-55CA66CD04AE}" type="pres">
      <dgm:prSet presAssocID="{932B60CE-898D-4853-958F-5A08B12681D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0675F96-BB1A-4F9E-AD85-F5330D620927}" type="presOf" srcId="{9ADDF355-16E5-4538-B250-65EA3E4F4BCB}" destId="{378C67F3-F30F-4EBC-B41C-55AD70DBA7E8}" srcOrd="1" destOrd="0" presId="urn:microsoft.com/office/officeart/2005/8/layout/hList7"/>
    <dgm:cxn modelId="{42CD0B16-4DE5-4F63-AFF1-D09FB4F48404}" srcId="{2741F893-0121-47F7-BFB9-1FD6CE39FA89}" destId="{9ADDF355-16E5-4538-B250-65EA3E4F4BCB}" srcOrd="1" destOrd="0" parTransId="{FEB574F3-8CC1-463A-A4B5-164F5CDA8CBA}" sibTransId="{1C9B4C7D-C21D-4828-82AC-78437299BC76}"/>
    <dgm:cxn modelId="{47676B19-6FEC-4137-932A-D672B244179F}" type="presOf" srcId="{31C86FDA-77FE-4FE1-A40A-A05FE6681855}" destId="{CAAA13BD-E7AB-48E7-8E7B-EDD84B060C0A}" srcOrd="0" destOrd="0" presId="urn:microsoft.com/office/officeart/2005/8/layout/hList7"/>
    <dgm:cxn modelId="{A77655BF-61DB-47A4-B083-9C2473850328}" type="presOf" srcId="{F60C0B2D-286B-4A45-ADF0-79CD7C514435}" destId="{5468649D-E1DD-42C2-90B0-3E681D134570}" srcOrd="0" destOrd="0" presId="urn:microsoft.com/office/officeart/2005/8/layout/hList7"/>
    <dgm:cxn modelId="{7AB1C0E0-9A0B-4026-82B4-CAFD12B8CCDA}" type="presOf" srcId="{66D636B6-F9FE-4D0E-A49F-86A0DA60AA99}" destId="{A02170AC-0F12-4C10-9B04-DBFB8DF62D66}" srcOrd="0" destOrd="0" presId="urn:microsoft.com/office/officeart/2005/8/layout/hList7"/>
    <dgm:cxn modelId="{FDEF5458-9984-4D7A-BB70-17B73D910681}" type="presOf" srcId="{932B60CE-898D-4853-958F-5A08B12681DC}" destId="{520B7591-A0FB-4595-9000-EA0AAB4268DA}" srcOrd="1" destOrd="0" presId="urn:microsoft.com/office/officeart/2005/8/layout/hList7"/>
    <dgm:cxn modelId="{1231FA6F-381A-471E-94E7-08B042615922}" srcId="{2741F893-0121-47F7-BFB9-1FD6CE39FA89}" destId="{932B60CE-898D-4853-958F-5A08B12681DC}" srcOrd="4" destOrd="0" parTransId="{B685F907-B290-4E74-82CB-E5A1AE584F64}" sibTransId="{59A9ECAA-DE7D-4B8B-ABB2-236A42CEF2EE}"/>
    <dgm:cxn modelId="{23022101-45D4-4116-95E7-6B86946DF070}" type="presOf" srcId="{1C9B4C7D-C21D-4828-82AC-78437299BC76}" destId="{D307944F-DA85-4B80-B54B-08BFB940F124}" srcOrd="0" destOrd="0" presId="urn:microsoft.com/office/officeart/2005/8/layout/hList7"/>
    <dgm:cxn modelId="{2DDE062D-155C-4267-AC08-D6A5E46FA943}" srcId="{2741F893-0121-47F7-BFB9-1FD6CE39FA89}" destId="{4A53EEF1-0104-484F-8A18-D2DF5A8B2DA6}" srcOrd="2" destOrd="0" parTransId="{69010322-BD2A-4730-A996-2C5DBAE6F60D}" sibTransId="{F60C0B2D-286B-4A45-ADF0-79CD7C514435}"/>
    <dgm:cxn modelId="{7A46CAF6-0491-4CDE-85F2-218241303308}" type="presOf" srcId="{4A53EEF1-0104-484F-8A18-D2DF5A8B2DA6}" destId="{BD41E2FF-D860-4F9D-BA04-B7B03F9849B3}" srcOrd="1" destOrd="0" presId="urn:microsoft.com/office/officeart/2005/8/layout/hList7"/>
    <dgm:cxn modelId="{6986F8A8-B6DC-40CF-8795-A162C49EAE7C}" srcId="{2741F893-0121-47F7-BFB9-1FD6CE39FA89}" destId="{31C86FDA-77FE-4FE1-A40A-A05FE6681855}" srcOrd="0" destOrd="0" parTransId="{970F4D37-8569-49C1-8805-3F6521AF9AA1}" sibTransId="{E1F1F10D-D33B-4743-A462-C8A4F1E179F3}"/>
    <dgm:cxn modelId="{6A98F9E7-9901-4AC1-A19F-958BA453933D}" type="presOf" srcId="{932B60CE-898D-4853-958F-5A08B12681DC}" destId="{DB3C4EA4-E288-4775-BE6A-B312B018BDA2}" srcOrd="0" destOrd="0" presId="urn:microsoft.com/office/officeart/2005/8/layout/hList7"/>
    <dgm:cxn modelId="{91D12935-6E55-4D7A-ADB8-68B4013610A4}" type="presOf" srcId="{4A53EEF1-0104-484F-8A18-D2DF5A8B2DA6}" destId="{DF1C11DD-27A8-463C-A1AE-41C81EBC18C4}" srcOrd="0" destOrd="0" presId="urn:microsoft.com/office/officeart/2005/8/layout/hList7"/>
    <dgm:cxn modelId="{74281B25-CC2D-40AC-823F-6A8990E8DABC}" srcId="{2741F893-0121-47F7-BFB9-1FD6CE39FA89}" destId="{66D636B6-F9FE-4D0E-A49F-86A0DA60AA99}" srcOrd="3" destOrd="0" parTransId="{BA7D50B9-3F4C-4E99-A439-523FAB47C066}" sibTransId="{0B105222-9596-40E7-B145-FFC170A3C481}"/>
    <dgm:cxn modelId="{E497EBF4-CF26-4BFA-A96C-004DA044E190}" type="presOf" srcId="{66D636B6-F9FE-4D0E-A49F-86A0DA60AA99}" destId="{AC77A886-5A01-4360-B106-2B8C6B5A844F}" srcOrd="1" destOrd="0" presId="urn:microsoft.com/office/officeart/2005/8/layout/hList7"/>
    <dgm:cxn modelId="{48EA5A42-6CBE-4EC3-98E4-E98582988C38}" type="presOf" srcId="{31C86FDA-77FE-4FE1-A40A-A05FE6681855}" destId="{7CD77FF9-93DD-40E0-9CA1-C96B46DB7B5E}" srcOrd="1" destOrd="0" presId="urn:microsoft.com/office/officeart/2005/8/layout/hList7"/>
    <dgm:cxn modelId="{EBDA86B2-CFBF-403B-A0EB-5D5A6ED9AA3B}" type="presOf" srcId="{0B105222-9596-40E7-B145-FFC170A3C481}" destId="{D22726F8-1484-4ACC-AFB6-275422C52124}" srcOrd="0" destOrd="0" presId="urn:microsoft.com/office/officeart/2005/8/layout/hList7"/>
    <dgm:cxn modelId="{00C3EFA9-A2F7-447E-AEA5-EB9074FDE3C6}" type="presOf" srcId="{9ADDF355-16E5-4538-B250-65EA3E4F4BCB}" destId="{AA87A585-D432-4EED-B18D-393FFEABEB09}" srcOrd="0" destOrd="0" presId="urn:microsoft.com/office/officeart/2005/8/layout/hList7"/>
    <dgm:cxn modelId="{9036E77C-FFBC-4FA9-90DD-015C9CF9DD1F}" type="presOf" srcId="{2741F893-0121-47F7-BFB9-1FD6CE39FA89}" destId="{D12D5B32-C57B-42FF-B3DC-31D3A0CB7192}" srcOrd="0" destOrd="0" presId="urn:microsoft.com/office/officeart/2005/8/layout/hList7"/>
    <dgm:cxn modelId="{7A6B674B-4F39-4577-9B3A-B6DA66EA3807}" type="presOf" srcId="{E1F1F10D-D33B-4743-A462-C8A4F1E179F3}" destId="{65ACD17A-ACAD-48A9-8512-21CE0D0044F5}" srcOrd="0" destOrd="0" presId="urn:microsoft.com/office/officeart/2005/8/layout/hList7"/>
    <dgm:cxn modelId="{C111F077-4F86-4028-B134-DC09DFAA1AB4}" type="presParOf" srcId="{D12D5B32-C57B-42FF-B3DC-31D3A0CB7192}" destId="{EE231B07-173F-4531-AFFC-3AA2919D4845}" srcOrd="0" destOrd="0" presId="urn:microsoft.com/office/officeart/2005/8/layout/hList7"/>
    <dgm:cxn modelId="{B613A821-4C5F-40F8-8036-0AC6847A8283}" type="presParOf" srcId="{D12D5B32-C57B-42FF-B3DC-31D3A0CB7192}" destId="{74623173-8538-4129-87CC-36E7658BB325}" srcOrd="1" destOrd="0" presId="urn:microsoft.com/office/officeart/2005/8/layout/hList7"/>
    <dgm:cxn modelId="{7155873D-0EE1-4D10-9EB5-FB3DE22352D0}" type="presParOf" srcId="{74623173-8538-4129-87CC-36E7658BB325}" destId="{183F31F2-7690-407A-9194-2350985B7FB6}" srcOrd="0" destOrd="0" presId="urn:microsoft.com/office/officeart/2005/8/layout/hList7"/>
    <dgm:cxn modelId="{2BD13754-0F0C-4149-84EA-3BF9C7D9E3C7}" type="presParOf" srcId="{183F31F2-7690-407A-9194-2350985B7FB6}" destId="{CAAA13BD-E7AB-48E7-8E7B-EDD84B060C0A}" srcOrd="0" destOrd="0" presId="urn:microsoft.com/office/officeart/2005/8/layout/hList7"/>
    <dgm:cxn modelId="{D2212F1F-FE0F-4C87-BB01-ECB50F808FEE}" type="presParOf" srcId="{183F31F2-7690-407A-9194-2350985B7FB6}" destId="{7CD77FF9-93DD-40E0-9CA1-C96B46DB7B5E}" srcOrd="1" destOrd="0" presId="urn:microsoft.com/office/officeart/2005/8/layout/hList7"/>
    <dgm:cxn modelId="{CEC2C0B1-A1F6-47EF-B8D3-EC3E173C62E0}" type="presParOf" srcId="{183F31F2-7690-407A-9194-2350985B7FB6}" destId="{1B054429-E8C2-49FC-B046-D7C9F5BE21F8}" srcOrd="2" destOrd="0" presId="urn:microsoft.com/office/officeart/2005/8/layout/hList7"/>
    <dgm:cxn modelId="{D2193659-EE43-4476-88AD-4457B4027C90}" type="presParOf" srcId="{183F31F2-7690-407A-9194-2350985B7FB6}" destId="{F1F79FC5-1008-41CB-87B6-B540057D06BC}" srcOrd="3" destOrd="0" presId="urn:microsoft.com/office/officeart/2005/8/layout/hList7"/>
    <dgm:cxn modelId="{6F3988FB-342F-4EA1-88C4-FF6D3BA3621B}" type="presParOf" srcId="{74623173-8538-4129-87CC-36E7658BB325}" destId="{65ACD17A-ACAD-48A9-8512-21CE0D0044F5}" srcOrd="1" destOrd="0" presId="urn:microsoft.com/office/officeart/2005/8/layout/hList7"/>
    <dgm:cxn modelId="{C50BF345-B1DB-4A4F-9285-92AE2DE15F4A}" type="presParOf" srcId="{74623173-8538-4129-87CC-36E7658BB325}" destId="{EC894DC2-3351-4BA4-9AB2-25545CDB8081}" srcOrd="2" destOrd="0" presId="urn:microsoft.com/office/officeart/2005/8/layout/hList7"/>
    <dgm:cxn modelId="{CFFE7888-8770-433D-9042-B91825B83C12}" type="presParOf" srcId="{EC894DC2-3351-4BA4-9AB2-25545CDB8081}" destId="{AA87A585-D432-4EED-B18D-393FFEABEB09}" srcOrd="0" destOrd="0" presId="urn:microsoft.com/office/officeart/2005/8/layout/hList7"/>
    <dgm:cxn modelId="{3CF0EE9D-A42F-4C73-9701-4DA37D88F4FA}" type="presParOf" srcId="{EC894DC2-3351-4BA4-9AB2-25545CDB8081}" destId="{378C67F3-F30F-4EBC-B41C-55AD70DBA7E8}" srcOrd="1" destOrd="0" presId="urn:microsoft.com/office/officeart/2005/8/layout/hList7"/>
    <dgm:cxn modelId="{9747012F-7D19-4A68-B985-889AAA328609}" type="presParOf" srcId="{EC894DC2-3351-4BA4-9AB2-25545CDB8081}" destId="{481EBEB5-D48B-498B-9CCF-5423F116845A}" srcOrd="2" destOrd="0" presId="urn:microsoft.com/office/officeart/2005/8/layout/hList7"/>
    <dgm:cxn modelId="{7DF94F1A-4FDD-4168-B24E-6C759F30CC0F}" type="presParOf" srcId="{EC894DC2-3351-4BA4-9AB2-25545CDB8081}" destId="{6F73FAFD-6670-4902-97F2-F2D7F3EBC334}" srcOrd="3" destOrd="0" presId="urn:microsoft.com/office/officeart/2005/8/layout/hList7"/>
    <dgm:cxn modelId="{D0F7868A-F303-485B-8C30-077AF9A68E3E}" type="presParOf" srcId="{74623173-8538-4129-87CC-36E7658BB325}" destId="{D307944F-DA85-4B80-B54B-08BFB940F124}" srcOrd="3" destOrd="0" presId="urn:microsoft.com/office/officeart/2005/8/layout/hList7"/>
    <dgm:cxn modelId="{D36E3265-9EC4-4BF8-B7A0-9FAEDFAB9417}" type="presParOf" srcId="{74623173-8538-4129-87CC-36E7658BB325}" destId="{C927E5D3-D513-406E-8E3F-C8CA19F83B4A}" srcOrd="4" destOrd="0" presId="urn:microsoft.com/office/officeart/2005/8/layout/hList7"/>
    <dgm:cxn modelId="{509136BB-6140-4E37-A9B8-CCB56383EA09}" type="presParOf" srcId="{C927E5D3-D513-406E-8E3F-C8CA19F83B4A}" destId="{DF1C11DD-27A8-463C-A1AE-41C81EBC18C4}" srcOrd="0" destOrd="0" presId="urn:microsoft.com/office/officeart/2005/8/layout/hList7"/>
    <dgm:cxn modelId="{624B2919-1040-44F9-BA72-87EE415CA5DB}" type="presParOf" srcId="{C927E5D3-D513-406E-8E3F-C8CA19F83B4A}" destId="{BD41E2FF-D860-4F9D-BA04-B7B03F9849B3}" srcOrd="1" destOrd="0" presId="urn:microsoft.com/office/officeart/2005/8/layout/hList7"/>
    <dgm:cxn modelId="{6ACE70CC-4C13-4AB3-A02C-B26FA3996B89}" type="presParOf" srcId="{C927E5D3-D513-406E-8E3F-C8CA19F83B4A}" destId="{980AEAB4-1C81-45A8-8F44-53B40D1F47CF}" srcOrd="2" destOrd="0" presId="urn:microsoft.com/office/officeart/2005/8/layout/hList7"/>
    <dgm:cxn modelId="{319EDC26-6A74-4925-8FC0-3C370D38A0A3}" type="presParOf" srcId="{C927E5D3-D513-406E-8E3F-C8CA19F83B4A}" destId="{2393929A-5843-4EB9-8B8A-CA460349039D}" srcOrd="3" destOrd="0" presId="urn:microsoft.com/office/officeart/2005/8/layout/hList7"/>
    <dgm:cxn modelId="{CB930261-034F-4B3D-AC63-5C2AD871B94D}" type="presParOf" srcId="{74623173-8538-4129-87CC-36E7658BB325}" destId="{5468649D-E1DD-42C2-90B0-3E681D134570}" srcOrd="5" destOrd="0" presId="urn:microsoft.com/office/officeart/2005/8/layout/hList7"/>
    <dgm:cxn modelId="{D2AD93B2-494E-491C-81FF-56A6F089D69E}" type="presParOf" srcId="{74623173-8538-4129-87CC-36E7658BB325}" destId="{3EB059D3-641F-42BF-B12C-D1591666C391}" srcOrd="6" destOrd="0" presId="urn:microsoft.com/office/officeart/2005/8/layout/hList7"/>
    <dgm:cxn modelId="{DD968D31-6FAF-4EAA-8EC4-F30015CA6415}" type="presParOf" srcId="{3EB059D3-641F-42BF-B12C-D1591666C391}" destId="{A02170AC-0F12-4C10-9B04-DBFB8DF62D66}" srcOrd="0" destOrd="0" presId="urn:microsoft.com/office/officeart/2005/8/layout/hList7"/>
    <dgm:cxn modelId="{00E52EE7-FDA4-4365-A323-5B9312224D80}" type="presParOf" srcId="{3EB059D3-641F-42BF-B12C-D1591666C391}" destId="{AC77A886-5A01-4360-B106-2B8C6B5A844F}" srcOrd="1" destOrd="0" presId="urn:microsoft.com/office/officeart/2005/8/layout/hList7"/>
    <dgm:cxn modelId="{BDB62D6F-AE1F-41F3-B3C9-1D988DEFB172}" type="presParOf" srcId="{3EB059D3-641F-42BF-B12C-D1591666C391}" destId="{98566C2C-679B-4A77-A3F3-70C9E12EBD1E}" srcOrd="2" destOrd="0" presId="urn:microsoft.com/office/officeart/2005/8/layout/hList7"/>
    <dgm:cxn modelId="{5E4EE21C-0DCF-478D-97AC-94C8EC64EDD2}" type="presParOf" srcId="{3EB059D3-641F-42BF-B12C-D1591666C391}" destId="{3B931A7F-7687-4040-90AC-2F69DCDC3EFD}" srcOrd="3" destOrd="0" presId="urn:microsoft.com/office/officeart/2005/8/layout/hList7"/>
    <dgm:cxn modelId="{06652BB0-6899-4FBE-81D4-435DCA1BAC27}" type="presParOf" srcId="{74623173-8538-4129-87CC-36E7658BB325}" destId="{D22726F8-1484-4ACC-AFB6-275422C52124}" srcOrd="7" destOrd="0" presId="urn:microsoft.com/office/officeart/2005/8/layout/hList7"/>
    <dgm:cxn modelId="{B2594C35-F50D-4973-A8FE-848B84E53468}" type="presParOf" srcId="{74623173-8538-4129-87CC-36E7658BB325}" destId="{6CFF31AE-4D4D-47E6-B554-6381AE3E7A74}" srcOrd="8" destOrd="0" presId="urn:microsoft.com/office/officeart/2005/8/layout/hList7"/>
    <dgm:cxn modelId="{90266B9A-599A-4B02-B071-0ED92605F6A8}" type="presParOf" srcId="{6CFF31AE-4D4D-47E6-B554-6381AE3E7A74}" destId="{DB3C4EA4-E288-4775-BE6A-B312B018BDA2}" srcOrd="0" destOrd="0" presId="urn:microsoft.com/office/officeart/2005/8/layout/hList7"/>
    <dgm:cxn modelId="{5BE65143-8AF1-4EA2-BE02-8794DC8E67CA}" type="presParOf" srcId="{6CFF31AE-4D4D-47E6-B554-6381AE3E7A74}" destId="{520B7591-A0FB-4595-9000-EA0AAB4268DA}" srcOrd="1" destOrd="0" presId="urn:microsoft.com/office/officeart/2005/8/layout/hList7"/>
    <dgm:cxn modelId="{4C34354B-0A08-434D-B626-4EE45A109B76}" type="presParOf" srcId="{6CFF31AE-4D4D-47E6-B554-6381AE3E7A74}" destId="{11E52DAC-36EA-4E4F-91BF-B9403D1F4A47}" srcOrd="2" destOrd="0" presId="urn:microsoft.com/office/officeart/2005/8/layout/hList7"/>
    <dgm:cxn modelId="{D008EC3C-2E2F-4049-A8D4-80602CBCA338}" type="presParOf" srcId="{6CFF31AE-4D4D-47E6-B554-6381AE3E7A74}" destId="{1F4C5E10-AB15-4768-9DDA-55CA66CD04AE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F5A2B-397F-9945-BC6D-9A5D73F48894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08EF-9B8E-D042-A65D-5719684A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1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MS PGothic" pitchFamily="34" charset="-128"/>
            </a:endParaRP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C5B7B-ADBB-49F6-8471-A2839DBBEDCA}" type="slidenum">
              <a:rPr lang="tr-TR" smtClean="0"/>
              <a:pPr/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MS PGothic" pitchFamily="34" charset="-128"/>
            </a:endParaRPr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AF58FC-536B-42EC-B5AC-B8DB6BD1825A}" type="slidenum">
              <a:rPr lang="tr-TR" smtClean="0"/>
              <a:pPr/>
              <a:t>12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50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67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340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647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53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19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ED28-7325-4FB6-8339-F4A03E966645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F894-D612-4FCF-AADD-1B55FA1A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89" y="2252464"/>
            <a:ext cx="922942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0"/>
          </p:nvPr>
        </p:nvSpPr>
        <p:spPr>
          <a:xfrm>
            <a:off x="1052567" y="332657"/>
            <a:ext cx="7809231" cy="935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89" y="2252464"/>
            <a:ext cx="922942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0"/>
          </p:nvPr>
        </p:nvSpPr>
        <p:spPr>
          <a:xfrm>
            <a:off x="1052567" y="332657"/>
            <a:ext cx="7809231" cy="935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UM R2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7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syf-0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78"/>
            <a:ext cx="9906000" cy="7003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9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70" r:id="rId6"/>
    <p:sldLayoutId id="2147483671" r:id="rId7"/>
    <p:sldLayoutId id="21474836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77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133475" y="419100"/>
            <a:ext cx="677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  <a:t>YAVRU TEMA’NIN KONULARI</a:t>
            </a:r>
            <a:endParaRPr lang="tr-TR" sz="2400" b="1" kern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1133475" y="1689100"/>
          <a:ext cx="8081063" cy="398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ORTAOKUL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279400" y="1473200"/>
          <a:ext cx="4826000" cy="414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3 Resim" descr="ortaoku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1826" y="1911350"/>
            <a:ext cx="4233824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Dikdörtgen"/>
          <p:cNvSpPr/>
          <p:nvPr/>
        </p:nvSpPr>
        <p:spPr>
          <a:xfrm>
            <a:off x="80300" y="54927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1996 yılında başlamış ve 2013 yılında yeniden yapılandırılmıştır.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"/>
          <p:cNvGrpSpPr>
            <a:grpSpLocks/>
          </p:cNvGrpSpPr>
          <p:nvPr/>
        </p:nvGrpSpPr>
        <p:grpSpPr bwMode="auto">
          <a:xfrm>
            <a:off x="1006050" y="1447790"/>
            <a:ext cx="3946950" cy="2071701"/>
            <a:chOff x="-2" y="1"/>
            <a:chExt cx="4286282" cy="307183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18 Tek Köşesi Yuvarlatılmış Dikdörtgen"/>
            <p:cNvSpPr/>
            <p:nvPr/>
          </p:nvSpPr>
          <p:spPr>
            <a:xfrm rot="16200000">
              <a:off x="607221" y="-607222"/>
              <a:ext cx="3071835" cy="4286281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k Köşesi Yuvarlatılmış Dikdörtgen 4"/>
            <p:cNvSpPr/>
            <p:nvPr/>
          </p:nvSpPr>
          <p:spPr>
            <a:xfrm>
              <a:off x="-1" y="317776"/>
              <a:ext cx="4286281" cy="230347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marL="342900" indent="-342900"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YAŞAMIN YAPI TAŞLARI</a:t>
              </a:r>
            </a:p>
            <a:p>
              <a:pPr marL="342900" indent="-342900"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Yaşamın devamlılığını sağlayan doğal varlıklar ve temel döngüler</a:t>
              </a:r>
            </a:p>
            <a:p>
              <a:pPr marL="342900" indent="-342900"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" name="6 Grup"/>
          <p:cNvGrpSpPr>
            <a:grpSpLocks/>
          </p:cNvGrpSpPr>
          <p:nvPr/>
        </p:nvGrpSpPr>
        <p:grpSpPr bwMode="auto">
          <a:xfrm>
            <a:off x="4953000" y="1176744"/>
            <a:ext cx="3869558" cy="2342747"/>
            <a:chOff x="4286280" y="-401892"/>
            <a:chExt cx="4286280" cy="34737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6 Tek Köşesi Yuvarlatılmış Dikdörtgen"/>
            <p:cNvSpPr/>
            <p:nvPr/>
          </p:nvSpPr>
          <p:spPr>
            <a:xfrm>
              <a:off x="4286280" y="0"/>
              <a:ext cx="4286280" cy="3071834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 Köşesi Yuvarlatılmış Dikdörtgen 6"/>
            <p:cNvSpPr/>
            <p:nvPr/>
          </p:nvSpPr>
          <p:spPr>
            <a:xfrm>
              <a:off x="4286280" y="-401892"/>
              <a:ext cx="4286280" cy="230347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SÜRDÜRÜLEBİLİR TOPLUM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Sürdürülebilir bir topluma dönüşme yolları</a:t>
              </a:r>
              <a:endParaRPr lang="en-GB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" name="7 Grup"/>
          <p:cNvGrpSpPr>
            <a:grpSpLocks/>
          </p:cNvGrpSpPr>
          <p:nvPr/>
        </p:nvGrpSpPr>
        <p:grpSpPr bwMode="auto">
          <a:xfrm>
            <a:off x="1006050" y="3501993"/>
            <a:ext cx="3946950" cy="2439940"/>
            <a:chOff x="0" y="3071834"/>
            <a:chExt cx="4286280" cy="3071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14 Tek Köşesi Yuvarlatılmış Dikdörtgen"/>
            <p:cNvSpPr/>
            <p:nvPr/>
          </p:nvSpPr>
          <p:spPr>
            <a:xfrm rot="10800000">
              <a:off x="0" y="3071834"/>
              <a:ext cx="4286280" cy="3071834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 Köşesi Yuvarlatılmış Dikdörtgen 8"/>
            <p:cNvSpPr/>
            <p:nvPr/>
          </p:nvSpPr>
          <p:spPr>
            <a:xfrm>
              <a:off x="0" y="3723435"/>
              <a:ext cx="4286280" cy="230347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>
                <a:defRPr/>
              </a:pPr>
              <a:r>
                <a:rPr lang="tr-T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ŞENLİKLİ DOĞA</a:t>
              </a:r>
            </a:p>
            <a:p>
              <a:pPr algn="ctr">
                <a:defRPr/>
              </a:pPr>
              <a:r>
                <a:rPr lang="tr-TR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Yaşadığımız evren ve bu evreni paylaştığımız canlılar</a:t>
              </a:r>
              <a:endParaRPr lang="en-GB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8 Grup"/>
          <p:cNvGrpSpPr>
            <a:grpSpLocks/>
          </p:cNvGrpSpPr>
          <p:nvPr/>
        </p:nvGrpSpPr>
        <p:grpSpPr bwMode="auto">
          <a:xfrm>
            <a:off x="4953000" y="3519492"/>
            <a:ext cx="3869558" cy="2428891"/>
            <a:chOff x="4286280" y="3071834"/>
            <a:chExt cx="4286280" cy="3071834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12 Tek Köşesi Yuvarlatılmış Dikdörtgen"/>
            <p:cNvSpPr/>
            <p:nvPr/>
          </p:nvSpPr>
          <p:spPr>
            <a:xfrm rot="5400000">
              <a:off x="4893503" y="2464611"/>
              <a:ext cx="3071834" cy="4286280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 Köşesi Yuvarlatılmış Dikdörtgen 10"/>
            <p:cNvSpPr/>
            <p:nvPr/>
          </p:nvSpPr>
          <p:spPr>
            <a:xfrm>
              <a:off x="4286280" y="3840190"/>
              <a:ext cx="4286280" cy="23034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" name="9 Grup"/>
          <p:cNvGrpSpPr/>
          <p:nvPr/>
        </p:nvGrpSpPr>
        <p:grpSpPr>
          <a:xfrm>
            <a:off x="2399091" y="2947986"/>
            <a:ext cx="4846669" cy="1288838"/>
            <a:chOff x="1741258" y="2255847"/>
            <a:chExt cx="5090043" cy="1631973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10 Yuvarlatılmış Dikdörtgen"/>
            <p:cNvSpPr/>
            <p:nvPr/>
          </p:nvSpPr>
          <p:spPr>
            <a:xfrm>
              <a:off x="1741258" y="2255847"/>
              <a:ext cx="5090043" cy="1631973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Yuvarlatılmış Dikdörtgen 12"/>
            <p:cNvSpPr/>
            <p:nvPr/>
          </p:nvSpPr>
          <p:spPr>
            <a:xfrm>
              <a:off x="2066367" y="2436762"/>
              <a:ext cx="4605601" cy="129172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+mj-lt"/>
                </a:rPr>
                <a:t>YERYÜZÜNDE YAŞAM</a:t>
              </a:r>
            </a:p>
          </p:txBody>
        </p:sp>
      </p:grpSp>
      <p:sp>
        <p:nvSpPr>
          <p:cNvPr id="9223" name="21 Metin kutusu"/>
          <p:cNvSpPr txBox="1">
            <a:spLocks noChangeArrowheads="1"/>
          </p:cNvSpPr>
          <p:nvPr/>
        </p:nvSpPr>
        <p:spPr bwMode="auto">
          <a:xfrm>
            <a:off x="1133474" y="457200"/>
            <a:ext cx="624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ORTAOKUL TEMA’NIN KONULARI</a:t>
            </a:r>
            <a:endParaRPr lang="tr-TR" sz="2400" b="1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4565650" y="4381500"/>
            <a:ext cx="4953000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DOĞA HAKKI</a:t>
            </a:r>
            <a: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/>
            </a:r>
            <a:b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</a:br>
            <a: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İnsanın doğanın bir parçası olduğunun</a:t>
            </a:r>
          </a:p>
          <a:p>
            <a:pPr algn="ctr">
              <a:defRPr/>
            </a:pPr>
            <a: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 anlaşılması</a:t>
            </a:r>
            <a:endParaRPr lang="en-GB" sz="17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LİSE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133350" y="1511301"/>
          <a:ext cx="5283200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4" descr="http://mebk12.meb.gov.tr/meb_iys_dosyalar/34/04/964188/resimler/2015_06/11141316_te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2341" y="2044700"/>
            <a:ext cx="4080933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Dikdörtgen"/>
          <p:cNvSpPr/>
          <p:nvPr/>
        </p:nvSpPr>
        <p:spPr>
          <a:xfrm>
            <a:off x="80300" y="54927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2014 yılında başlamıştır.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1135063" y="327025"/>
            <a:ext cx="8915400" cy="1143000"/>
          </a:xfrm>
        </p:spPr>
        <p:txBody>
          <a:bodyPr/>
          <a:lstStyle/>
          <a:p>
            <a:pPr algn="l" eaLnBrk="1" hangingPunct="1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LİSE TEMA’ NIN KONULARI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563784" y="1771649"/>
          <a:ext cx="8637569" cy="367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69974" y="265400"/>
            <a:ext cx="752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EĞİTİM PROGRAMLARININ BİLEŞENLERİ ve 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DESTEKLEYİCİ MATERYALLER</a:t>
            </a:r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95250" y="1358900"/>
          <a:ext cx="972185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31B07-173F-4531-AFFC-3AA2919D4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EE231B07-173F-4531-AFFC-3AA2919D4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F79FC5-1008-41CB-87B6-B540057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F1F79FC5-1008-41CB-87B6-B540057D0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AA13BD-E7AB-48E7-8E7B-EDD84B060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CAAA13BD-E7AB-48E7-8E7B-EDD84B060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73FAFD-6670-4902-97F2-F2D7F3EBC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6F73FAFD-6670-4902-97F2-F2D7F3EBC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87A585-D432-4EED-B18D-393FFEABE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AA87A585-D432-4EED-B18D-393FFEABE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3929A-5843-4EB9-8B8A-CA460349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2393929A-5843-4EB9-8B8A-CA460349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1C11DD-27A8-463C-A1AE-41C81EBC1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DF1C11DD-27A8-463C-A1AE-41C81EBC1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931A7F-7687-4040-90AC-2F69DCDC3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3B931A7F-7687-4040-90AC-2F69DCDC3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2170AC-0F12-4C10-9B04-DBFB8DF6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A02170AC-0F12-4C10-9B04-DBFB8DF62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4C5E10-AB15-4768-9DDA-55CA66CD0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1F4C5E10-AB15-4768-9DDA-55CA66CD0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C4EA4-E288-4775-BE6A-B312B018B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DB3C4EA4-E288-4775-BE6A-B312B018B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basak.yalvac\Desktop\Haftanın Fotoğrafları\13.04.2015-2.png"/>
          <p:cNvPicPr>
            <a:picLocks noChangeAspect="1" noChangeArrowheads="1"/>
          </p:cNvPicPr>
          <p:nvPr/>
        </p:nvPicPr>
        <p:blipFill>
          <a:blip r:embed="rId2"/>
          <a:srcRect t="7958" b="16497"/>
          <a:stretch>
            <a:fillRect/>
          </a:stretch>
        </p:blipFill>
        <p:spPr bwMode="auto">
          <a:xfrm>
            <a:off x="0" y="1238250"/>
            <a:ext cx="9906000" cy="4991100"/>
          </a:xfrm>
          <a:prstGeom prst="rect">
            <a:avLst/>
          </a:prstGeom>
          <a:noFill/>
        </p:spPr>
      </p:pic>
      <p:sp>
        <p:nvSpPr>
          <p:cNvPr id="24578" name="1 Alt Başlık"/>
          <p:cNvSpPr>
            <a:spLocks noGrp="1"/>
          </p:cNvSpPr>
          <p:nvPr>
            <p:ph type="subTitle" idx="1"/>
          </p:nvPr>
        </p:nvSpPr>
        <p:spPr>
          <a:xfrm>
            <a:off x="84138" y="1335088"/>
            <a:ext cx="9555162" cy="4100512"/>
          </a:xfrm>
          <a:solidFill>
            <a:schemeClr val="accent3">
              <a:lumMod val="75000"/>
              <a:alpha val="66000"/>
            </a:schemeClr>
          </a:solidFill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b="1" dirty="0" smtClean="0">
                <a:solidFill>
                  <a:schemeClr val="bg1"/>
                </a:solidFill>
              </a:rPr>
              <a:t>Başvurular sadece İl Temsilcilerimiz üzerinden alınacaktır. İlçelerden gelen başvuruların illerde toplanması gerekmektedir.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9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b="1" dirty="0" smtClean="0">
                <a:solidFill>
                  <a:schemeClr val="bg1"/>
                </a:solidFill>
              </a:rPr>
              <a:t>Temsilcilerimiz başvuruları sadece Bölge Koordinatörü ile paylaşacaktır.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9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b="1" dirty="0" smtClean="0">
                <a:solidFill>
                  <a:schemeClr val="bg1"/>
                </a:solidFill>
              </a:rPr>
              <a:t>Minik TEMA Programı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yalnızca okul öncesi/anasınıfı </a:t>
            </a:r>
            <a:r>
              <a:rPr lang="tr-TR" sz="2000" dirty="0" smtClean="0">
                <a:solidFill>
                  <a:schemeClr val="bg1"/>
                </a:solidFill>
              </a:rPr>
              <a:t>için, </a:t>
            </a:r>
            <a:r>
              <a:rPr lang="tr-TR" sz="2000" b="1" dirty="0" smtClean="0">
                <a:solidFill>
                  <a:schemeClr val="bg1"/>
                </a:solidFill>
              </a:rPr>
              <a:t>Yavru TEMA Programı</a:t>
            </a:r>
            <a:r>
              <a:rPr lang="tr-TR" sz="2000" dirty="0" smtClean="0">
                <a:solidFill>
                  <a:schemeClr val="bg1"/>
                </a:solidFill>
              </a:rPr>
              <a:t>  </a:t>
            </a:r>
            <a:r>
              <a:rPr lang="tr-TR" sz="2000" b="1" dirty="0" smtClean="0">
                <a:solidFill>
                  <a:schemeClr val="bg1"/>
                </a:solidFill>
              </a:rPr>
              <a:t>sadece ilkokul </a:t>
            </a:r>
            <a:r>
              <a:rPr lang="tr-TR" sz="2000" dirty="0" smtClean="0">
                <a:solidFill>
                  <a:schemeClr val="bg1"/>
                </a:solidFill>
              </a:rPr>
              <a:t>için uygulanacaktır.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9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b="1" dirty="0" smtClean="0">
                <a:solidFill>
                  <a:schemeClr val="bg1"/>
                </a:solidFill>
                <a:cs typeface="Arial" charset="0"/>
              </a:rPr>
              <a:t>Yavru TEMA Günü: </a:t>
            </a:r>
            <a:r>
              <a:rPr lang="tr-TR" sz="2000" dirty="0" smtClean="0">
                <a:solidFill>
                  <a:schemeClr val="bg1"/>
                </a:solidFill>
                <a:cs typeface="Arial" charset="0"/>
              </a:rPr>
              <a:t>Mart ayında okul ya da il/ilçe bazında </a:t>
            </a:r>
            <a:r>
              <a:rPr lang="tr-TR" sz="2000" b="1" dirty="0" smtClean="0">
                <a:solidFill>
                  <a:schemeClr val="bg1"/>
                </a:solidFill>
              </a:rPr>
              <a:t>sadece ilkokul </a:t>
            </a:r>
            <a:r>
              <a:rPr lang="tr-TR" sz="2000" dirty="0" smtClean="0">
                <a:solidFill>
                  <a:schemeClr val="bg1"/>
                </a:solidFill>
              </a:rPr>
              <a:t>seviyesinde </a:t>
            </a:r>
          </a:p>
          <a:p>
            <a:pPr marL="457200" indent="-457200">
              <a:spcBef>
                <a:spcPts val="0"/>
              </a:spcBef>
            </a:pPr>
            <a:r>
              <a:rPr lang="tr-TR" sz="2000" dirty="0" smtClean="0">
                <a:solidFill>
                  <a:schemeClr val="bg1"/>
                </a:solidFill>
                <a:cs typeface="Arial" charset="0"/>
              </a:rPr>
              <a:t>	düzenlenecektir. </a:t>
            </a:r>
            <a:r>
              <a:rPr lang="tr-TR" sz="2000" b="1" dirty="0" smtClean="0">
                <a:solidFill>
                  <a:schemeClr val="bg1"/>
                </a:solidFill>
                <a:cs typeface="Arial" charset="0"/>
              </a:rPr>
              <a:t>Yavru TEMA Şenliği düzenlenmeyecektir</a:t>
            </a:r>
            <a:r>
              <a:rPr lang="tr-TR" sz="20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9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b="1" dirty="0" smtClean="0">
                <a:solidFill>
                  <a:schemeClr val="bg1"/>
                </a:solidFill>
              </a:rPr>
              <a:t>Ara Rapor ve Sonuç Raporu </a:t>
            </a:r>
            <a:r>
              <a:rPr lang="tr-TR" sz="2000" dirty="0" smtClean="0">
                <a:solidFill>
                  <a:schemeClr val="bg1"/>
                </a:solidFill>
              </a:rPr>
              <a:t>öğretmenler tarafından online  doldurulur. Ara raporunu </a:t>
            </a:r>
          </a:p>
          <a:p>
            <a:pPr marL="457200" indent="-457200">
              <a:spcBef>
                <a:spcPts val="0"/>
              </a:spcBef>
            </a:pPr>
            <a:r>
              <a:rPr lang="tr-TR" sz="2000" dirty="0" smtClean="0">
                <a:solidFill>
                  <a:schemeClr val="bg1"/>
                </a:solidFill>
              </a:rPr>
              <a:t>	dolduran öğretmenlere </a:t>
            </a:r>
            <a:r>
              <a:rPr lang="tr-TR" sz="2000" b="1" dirty="0" smtClean="0">
                <a:solidFill>
                  <a:schemeClr val="bg1"/>
                </a:solidFill>
              </a:rPr>
              <a:t>Basılı Katılım belgesi iletilir.</a:t>
            </a:r>
          </a:p>
          <a:p>
            <a:pPr marL="457200" indent="-457200">
              <a:spcBef>
                <a:spcPts val="0"/>
              </a:spcBef>
            </a:pPr>
            <a:endParaRPr lang="tr-TR" sz="9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b="1" dirty="0" smtClean="0">
                <a:solidFill>
                  <a:schemeClr val="bg1"/>
                </a:solidFill>
              </a:rPr>
              <a:t>Yıl Sonu Hediyesi olarak programa katılan çocuklarla Minik TEMA, Yavru TEMA, Ortaokul TEMA ve Lise TEMA Rozeti</a:t>
            </a:r>
            <a:r>
              <a:rPr lang="tr-TR" sz="2000" dirty="0" smtClean="0">
                <a:solidFill>
                  <a:schemeClr val="bg1"/>
                </a:solidFill>
              </a:rPr>
              <a:t> paylaşılacaktır. 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114425" y="4762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ÖNEMLİ BİLGİLER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>
          <a:xfrm>
            <a:off x="1100138" y="63500"/>
            <a:ext cx="8431212" cy="1143000"/>
          </a:xfrm>
        </p:spPr>
        <p:txBody>
          <a:bodyPr/>
          <a:lstStyle/>
          <a:p>
            <a:pPr algn="l">
              <a:defRPr/>
            </a:pP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ÇOCUK ve GENÇ EĞİTİM PROGRAMLARI </a:t>
            </a:r>
            <a:b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İŞ PLANI ve TAKVİM</a:t>
            </a:r>
            <a:b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2015-2016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29858" y="1320801"/>
          <a:ext cx="9699941" cy="45923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3592"/>
                <a:gridCol w="1460500"/>
                <a:gridCol w="1638300"/>
                <a:gridCol w="1937130"/>
                <a:gridCol w="1235028"/>
                <a:gridCol w="1355391"/>
              </a:tblGrid>
              <a:tr h="520385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TÜM</a:t>
                      </a:r>
                      <a:r>
                        <a:rPr lang="tr-TR" sz="2000" baseline="0" dirty="0" smtClean="0"/>
                        <a:t> PROGRAMLAR </a:t>
                      </a:r>
                      <a:endParaRPr lang="tr-TR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</a:tr>
              <a:tr h="1206814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Başvuru Süreci </a:t>
                      </a:r>
                    </a:p>
                    <a:p>
                      <a:pPr algn="ctr"/>
                      <a:r>
                        <a:rPr lang="tr-TR" sz="1400" b="1" dirty="0" smtClean="0"/>
                        <a:t>ve </a:t>
                      </a:r>
                    </a:p>
                    <a:p>
                      <a:pPr algn="ctr"/>
                      <a:r>
                        <a:rPr lang="tr-TR" sz="1400" b="1" dirty="0" smtClean="0"/>
                        <a:t>Onay Mesajı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Materyallerin Gönderimi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Programın Uygulanması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Ara Rapor ve Sonuç Raporu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Koordinasyon Toplantıları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Katılım</a:t>
                      </a:r>
                      <a:r>
                        <a:rPr lang="tr-TR" sz="1400" b="1" baseline="0" dirty="0" smtClean="0"/>
                        <a:t> Belgesi ve </a:t>
                      </a:r>
                    </a:p>
                    <a:p>
                      <a:pPr algn="ctr"/>
                      <a:r>
                        <a:rPr lang="tr-TR" sz="1400" b="1" dirty="0" smtClean="0"/>
                        <a:t>Yıl Sonu Hediyesi Gönderimi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</a:tr>
              <a:tr h="2710696"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Başvuru Tarihleri</a:t>
                      </a:r>
                    </a:p>
                    <a:p>
                      <a:r>
                        <a:rPr lang="tr-TR" sz="1400" b="1" i="0" dirty="0" smtClean="0"/>
                        <a:t>24 Ağustos </a:t>
                      </a:r>
                      <a:r>
                        <a:rPr lang="tr-TR" sz="1400" b="1" i="0" baseline="0" dirty="0" smtClean="0"/>
                        <a:t>-</a:t>
                      </a:r>
                      <a:r>
                        <a:rPr lang="tr-TR" sz="1400" b="1" i="0" dirty="0" smtClean="0"/>
                        <a:t>11 Ekim 2015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Onay Mesajı</a:t>
                      </a:r>
                    </a:p>
                    <a:p>
                      <a:r>
                        <a:rPr lang="tr-TR" sz="1400" b="1" i="0" dirty="0" smtClean="0"/>
                        <a:t>20 Ekim 2015</a:t>
                      </a:r>
                      <a:endParaRPr lang="tr-TR" sz="1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Kasım’ın ilk Haftası </a:t>
                      </a:r>
                      <a:endParaRPr lang="tr-TR" sz="1400" b="1" i="0" baseline="0" dirty="0" smtClean="0"/>
                    </a:p>
                    <a:p>
                      <a:endParaRPr lang="tr-TR" sz="1400" b="1" i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400" b="1" i="0" baseline="0" dirty="0" smtClean="0"/>
                        <a:t> </a:t>
                      </a:r>
                      <a:r>
                        <a:rPr lang="tr-TR" sz="1400" b="0" i="0" baseline="0" dirty="0" smtClean="0"/>
                        <a:t>Öğretmen Rehberi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r-TR" sz="1400" b="0" i="0" dirty="0" smtClean="0"/>
                        <a:t> Meşe</a:t>
                      </a:r>
                      <a:r>
                        <a:rPr lang="tr-TR" sz="1400" b="0" i="0" baseline="0" dirty="0" smtClean="0"/>
                        <a:t> ve Toprak Posterleri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r-TR" sz="1400" b="0" i="0" baseline="0" dirty="0" smtClean="0"/>
                        <a:t> Gözlem Kutusu</a:t>
                      </a:r>
                    </a:p>
                    <a:p>
                      <a:endParaRPr lang="tr-TR" sz="14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Kasım – Mayıs</a:t>
                      </a:r>
                      <a:r>
                        <a:rPr lang="tr-TR" sz="1400" b="1" i="0" baseline="0" dirty="0" smtClean="0"/>
                        <a:t> Arasında 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0" i="0" baseline="0" dirty="0" smtClean="0"/>
                        <a:t>Öğretmenler tarafından uygulanır.</a:t>
                      </a:r>
                    </a:p>
                    <a:p>
                      <a:endParaRPr lang="tr-TR" sz="1400" b="1" i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MT: en az 21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YT:  en az 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OT: en az 10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LT:  en az 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r-TR" sz="1400" b="1" i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0" i="0" dirty="0" smtClean="0"/>
                        <a:t>etkinlik</a:t>
                      </a:r>
                      <a:r>
                        <a:rPr lang="tr-TR" sz="1400" b="0" i="0" baseline="0" dirty="0" smtClean="0"/>
                        <a:t> uygulanır.</a:t>
                      </a:r>
                      <a:r>
                        <a:rPr lang="tr-TR" sz="1400" b="0" i="0" dirty="0" smtClean="0"/>
                        <a:t> </a:t>
                      </a:r>
                      <a:endParaRPr lang="tr-TR" sz="14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Online olarak doldurulacak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Ara Rapor: </a:t>
                      </a:r>
                    </a:p>
                    <a:p>
                      <a:r>
                        <a:rPr lang="tr-TR" sz="1400" b="1" i="0" dirty="0" smtClean="0"/>
                        <a:t>1 Şubat – 1 Mart 2016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Sonuç Raporu: </a:t>
                      </a:r>
                    </a:p>
                    <a:p>
                      <a:r>
                        <a:rPr lang="tr-TR" sz="1400" b="1" i="0" dirty="0" smtClean="0"/>
                        <a:t>15 Mayıs – 15 Haziran 2016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Ara</a:t>
                      </a:r>
                      <a:r>
                        <a:rPr lang="tr-TR" sz="1400" b="1" i="0" baseline="0" dirty="0" smtClean="0"/>
                        <a:t> Raporun Geri Bildirimi: Nisan 2016</a:t>
                      </a:r>
                      <a:endParaRPr lang="tr-TR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baseline="0" dirty="0" smtClean="0"/>
                        <a:t>Yılda  2 kez, İl Temsilcileri tarafından </a:t>
                      </a:r>
                      <a:r>
                        <a:rPr lang="tr-TR" sz="1400" b="0" i="0" baseline="0" dirty="0" err="1" smtClean="0"/>
                        <a:t>gerçekleştirilirve</a:t>
                      </a:r>
                      <a:r>
                        <a:rPr lang="tr-TR" sz="1400" b="0" i="0" baseline="0" smtClean="0"/>
                        <a:t> raporlanır</a:t>
                      </a:r>
                      <a:endParaRPr lang="tr-TR" sz="1400" b="0" i="0" baseline="0" dirty="0" smtClean="0"/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1" i="0" baseline="0" dirty="0" smtClean="0"/>
                        <a:t>Ocak ve Nisan</a:t>
                      </a:r>
                      <a:endParaRPr lang="tr-TR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Nisan’ın İlk Haftası</a:t>
                      </a:r>
                      <a:r>
                        <a:rPr lang="tr-TR" sz="1400" b="1" i="0" baseline="0" dirty="0" smtClean="0"/>
                        <a:t> 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0" i="0" baseline="0" dirty="0" smtClean="0"/>
                        <a:t>Genel Merkez tarafından gönderilir.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1" i="0" baseline="0" dirty="0" smtClean="0"/>
                        <a:t>Nisan ve </a:t>
                      </a:r>
                      <a:r>
                        <a:rPr lang="tr-TR" sz="1400" b="1" i="0" dirty="0" smtClean="0"/>
                        <a:t>Mayıs ayları</a:t>
                      </a:r>
                      <a:r>
                        <a:rPr lang="tr-TR" sz="1400" b="1" i="0" baseline="0" dirty="0" smtClean="0"/>
                        <a:t> boyunca 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0" i="0" baseline="0" dirty="0" smtClean="0"/>
                        <a:t>Temsilciler tarafından dağıtılır.</a:t>
                      </a:r>
                      <a:endParaRPr lang="tr-TR" sz="14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basak.yalvac\Desktop\Haftanın Fotoğrafları\17.10.2014-1.png"/>
          <p:cNvPicPr>
            <a:picLocks noChangeAspect="1" noChangeArrowheads="1"/>
          </p:cNvPicPr>
          <p:nvPr/>
        </p:nvPicPr>
        <p:blipFill>
          <a:blip r:embed="rId2"/>
          <a:srcRect l="634" r="2248" b="27565"/>
          <a:stretch>
            <a:fillRect/>
          </a:stretch>
        </p:blipFill>
        <p:spPr bwMode="auto">
          <a:xfrm>
            <a:off x="-1" y="1231901"/>
            <a:ext cx="9906001" cy="4927600"/>
          </a:xfrm>
          <a:prstGeom prst="rect">
            <a:avLst/>
          </a:prstGeom>
          <a:noFill/>
        </p:spPr>
      </p:pic>
      <p:sp>
        <p:nvSpPr>
          <p:cNvPr id="27650" name="1 Alt Başlık"/>
          <p:cNvSpPr>
            <a:spLocks noGrp="1"/>
          </p:cNvSpPr>
          <p:nvPr>
            <p:ph type="subTitle" idx="1"/>
          </p:nvPr>
        </p:nvSpPr>
        <p:spPr>
          <a:xfrm>
            <a:off x="122238" y="1404937"/>
            <a:ext cx="9434512" cy="3249613"/>
          </a:xfrm>
          <a:solidFill>
            <a:schemeClr val="accent6">
              <a:lumMod val="75000"/>
              <a:alpha val="52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Başvuruların alınması ve başvuru formlarının sadece Bölge Koordinatörleri ile paylaşılması</a:t>
            </a:r>
          </a:p>
          <a:p>
            <a:pPr>
              <a:buFont typeface="Arial" pitchFamily="34" charset="0"/>
              <a:buChar char="•"/>
            </a:pPr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Başvuruların toplu halde ve sadece paylaşılan ortak Excel formu ile iletilmesi</a:t>
            </a:r>
          </a:p>
          <a:p>
            <a:pPr>
              <a:buFont typeface="Arial" pitchFamily="34" charset="0"/>
              <a:buChar char="•"/>
            </a:pPr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Yıl içerisinde Eğitim Programlarını uygulayan okulların takip edilmesi ve öğretmenlerle Ocak ve Nisan aylarında Koordinasyon Toplantıları düzenlenmesi.</a:t>
            </a:r>
          </a:p>
          <a:p>
            <a:pPr>
              <a:buFont typeface="Arial" pitchFamily="34" charset="0"/>
              <a:buChar char="•"/>
            </a:pPr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Materyallerin programı uygulayan sınıflara ulaştırılması</a:t>
            </a:r>
          </a:p>
          <a:p>
            <a:pPr>
              <a:buFont typeface="Arial" pitchFamily="34" charset="0"/>
              <a:buChar char="•"/>
            </a:pPr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Öğretmenler tarafından doldurulması gereken Ara Rapor ve Sonuç Raporunun takibi.</a:t>
            </a:r>
          </a:p>
          <a:p>
            <a:endParaRPr lang="tr-TR" sz="2000" dirty="0" smtClean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461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TEMSİLCİLERİMİZİN ROLÜ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HEDEFLER: HEDEF BELİRLEME KRİTERLERİ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yagram 3"/>
          <p:cNvGraphicFramePr/>
          <p:nvPr>
            <p:extLst>
              <p:ext uri="{D42A27DB-BD31-4B8C-83A1-F6EECF244321}">
                <p14:modId xmlns="" xmlns:p14="http://schemas.microsoft.com/office/powerpoint/2010/main" val="1264393967"/>
              </p:ext>
            </p:extLst>
          </p:nvPr>
        </p:nvGraphicFramePr>
        <p:xfrm>
          <a:off x="291778" y="1484784"/>
          <a:ext cx="927132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000" y="2323350"/>
            <a:ext cx="9720000" cy="25407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56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2015-2016 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56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Çocuk ve Genç 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56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Eğitim </a:t>
            </a:r>
            <a:r>
              <a:rPr lang="tr-TR" sz="56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Programları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Akzidenz-Grotesk Std Cnd"/>
              <a:cs typeface="Akzidenz-Grotesk Std C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HEDEFLER: GENEL KABULLER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yagram 3"/>
          <p:cNvGraphicFramePr/>
          <p:nvPr>
            <p:extLst>
              <p:ext uri="{D42A27DB-BD31-4B8C-83A1-F6EECF244321}">
                <p14:modId xmlns="" xmlns:p14="http://schemas.microsoft.com/office/powerpoint/2010/main" val="1264393967"/>
              </p:ext>
            </p:extLst>
          </p:nvPr>
        </p:nvGraphicFramePr>
        <p:xfrm>
          <a:off x="323528" y="1484784"/>
          <a:ext cx="940467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HEDEFLER: ÖRNEK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362607" y="1497725"/>
          <a:ext cx="8749643" cy="443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sak.yalvac\Desktop\Haftanın Fotoğrafları\17.10.2014-1.png"/>
          <p:cNvPicPr>
            <a:picLocks noChangeAspect="1" noChangeArrowheads="1"/>
          </p:cNvPicPr>
          <p:nvPr/>
        </p:nvPicPr>
        <p:blipFill>
          <a:blip r:embed="rId2"/>
          <a:srcRect l="1953" t="-1816" r="4208" b="30293"/>
          <a:stretch>
            <a:fillRect/>
          </a:stretch>
        </p:blipFill>
        <p:spPr bwMode="auto">
          <a:xfrm>
            <a:off x="0" y="1155700"/>
            <a:ext cx="9906000" cy="50355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1553" y="419434"/>
            <a:ext cx="8640000" cy="8315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smtClean="0">
                <a:solidFill>
                  <a:schemeClr val="bg1"/>
                </a:solidFill>
                <a:cs typeface="Akzidenz-Grotesk Std Cnd"/>
              </a:rPr>
              <a:t>TEŞEKKÜRLER…</a:t>
            </a:r>
            <a:endParaRPr lang="en-US" sz="3600" b="1" dirty="0">
              <a:solidFill>
                <a:schemeClr val="bg1"/>
              </a:solidFill>
              <a:cs typeface="Akzidenz-Grotesk Std C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1171575" y="419100"/>
            <a:ext cx="8915400" cy="836612"/>
          </a:xfrm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PROGRAM TANITIMI / AMACIMIZ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>
          <a:xfrm>
            <a:off x="274638" y="1600201"/>
            <a:ext cx="9283700" cy="2971800"/>
          </a:xfrm>
        </p:spPr>
        <p:txBody>
          <a:bodyPr/>
          <a:lstStyle/>
          <a:p>
            <a:pPr>
              <a:buFontTx/>
              <a:buNone/>
              <a:defRPr/>
            </a:pPr>
            <a:endParaRPr lang="tr-TR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tr-TR" dirty="0" smtClean="0"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tr-TR" dirty="0" smtClean="0">
                <a:latin typeface="+mj-lt"/>
              </a:rPr>
              <a:t>   “</a:t>
            </a:r>
            <a:r>
              <a:rPr lang="tr-TR" b="1" dirty="0" smtClean="0">
                <a:latin typeface="+mj-lt"/>
              </a:rPr>
              <a:t>Başta çocuklar ve gençler olmak üzere </a:t>
            </a:r>
            <a:r>
              <a:rPr lang="tr-TR" dirty="0" smtClean="0">
                <a:latin typeface="+mj-lt"/>
              </a:rPr>
              <a:t>toplumun tüm kesiminin </a:t>
            </a:r>
            <a:r>
              <a:rPr lang="tr-TR" b="1" dirty="0" smtClean="0">
                <a:latin typeface="+mj-lt"/>
              </a:rPr>
              <a:t>ekolojik okuryazarlığı</a:t>
            </a:r>
            <a:r>
              <a:rPr lang="tr-TR" dirty="0" smtClean="0">
                <a:latin typeface="+mj-lt"/>
              </a:rPr>
              <a:t>nı </a:t>
            </a:r>
            <a:r>
              <a:rPr lang="tr-TR" b="1" dirty="0" smtClean="0">
                <a:latin typeface="+mj-lt"/>
              </a:rPr>
              <a:t>güçlendirmek</a:t>
            </a:r>
            <a:r>
              <a:rPr lang="tr-TR" dirty="0" smtClean="0">
                <a:latin typeface="+mj-lt"/>
              </a:rPr>
              <a:t>”</a:t>
            </a: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"/>
          <p:cNvGrpSpPr>
            <a:grpSpLocks/>
          </p:cNvGrpSpPr>
          <p:nvPr/>
        </p:nvGrpSpPr>
        <p:grpSpPr bwMode="auto">
          <a:xfrm>
            <a:off x="1006050" y="1422389"/>
            <a:ext cx="3946950" cy="2071701"/>
            <a:chOff x="-2" y="1"/>
            <a:chExt cx="4286282" cy="307183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18 Tek Köşesi Yuvarlatılmış Dikdörtgen"/>
            <p:cNvSpPr/>
            <p:nvPr/>
          </p:nvSpPr>
          <p:spPr>
            <a:xfrm rot="16200000">
              <a:off x="607221" y="-607222"/>
              <a:ext cx="3071835" cy="4286281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k Köşesi Yuvarlatılmış Dikdörtgen 4"/>
            <p:cNvSpPr/>
            <p:nvPr/>
          </p:nvSpPr>
          <p:spPr>
            <a:xfrm>
              <a:off x="-1" y="174941"/>
              <a:ext cx="4286281" cy="230347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Bütün yaşam biçimlerine empati geliştirilmesi</a:t>
              </a:r>
            </a:p>
          </p:txBody>
        </p:sp>
      </p:grpSp>
      <p:grpSp>
        <p:nvGrpSpPr>
          <p:cNvPr id="3" name="6 Grup"/>
          <p:cNvGrpSpPr>
            <a:grpSpLocks/>
          </p:cNvGrpSpPr>
          <p:nvPr/>
        </p:nvGrpSpPr>
        <p:grpSpPr bwMode="auto">
          <a:xfrm>
            <a:off x="4953000" y="1422388"/>
            <a:ext cx="3869558" cy="2071702"/>
            <a:chOff x="4286280" y="0"/>
            <a:chExt cx="4286280" cy="3071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6 Tek Köşesi Yuvarlatılmış Dikdörtgen"/>
            <p:cNvSpPr/>
            <p:nvPr/>
          </p:nvSpPr>
          <p:spPr>
            <a:xfrm>
              <a:off x="4286280" y="0"/>
              <a:ext cx="4286280" cy="3071834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 Köşesi Yuvarlatılmış Dikdörtgen 6"/>
            <p:cNvSpPr/>
            <p:nvPr/>
          </p:nvSpPr>
          <p:spPr>
            <a:xfrm>
              <a:off x="4286280" y="153074"/>
              <a:ext cx="4286280" cy="230347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Kasıtsız sonuçların öngörülebilmesi</a:t>
              </a:r>
              <a:endPara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" name="7 Grup"/>
          <p:cNvGrpSpPr>
            <a:grpSpLocks/>
          </p:cNvGrpSpPr>
          <p:nvPr/>
        </p:nvGrpSpPr>
        <p:grpSpPr bwMode="auto">
          <a:xfrm>
            <a:off x="1006050" y="3476594"/>
            <a:ext cx="3946950" cy="2439940"/>
            <a:chOff x="0" y="3071834"/>
            <a:chExt cx="4286280" cy="3071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14 Tek Köşesi Yuvarlatılmış Dikdörtgen"/>
            <p:cNvSpPr/>
            <p:nvPr/>
          </p:nvSpPr>
          <p:spPr>
            <a:xfrm rot="10800000">
              <a:off x="0" y="3071834"/>
              <a:ext cx="4286280" cy="3071834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 Köşesi Yuvarlatılmış Dikdörtgen 8"/>
            <p:cNvSpPr/>
            <p:nvPr/>
          </p:nvSpPr>
          <p:spPr>
            <a:xfrm>
              <a:off x="0" y="3808276"/>
              <a:ext cx="4286280" cy="230347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Görünmeyenin görünür kılınması</a:t>
              </a:r>
              <a:endPara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8 Grup"/>
          <p:cNvGrpSpPr>
            <a:grpSpLocks/>
          </p:cNvGrpSpPr>
          <p:nvPr/>
        </p:nvGrpSpPr>
        <p:grpSpPr bwMode="auto">
          <a:xfrm>
            <a:off x="4953000" y="3494092"/>
            <a:ext cx="3869558" cy="2428891"/>
            <a:chOff x="4286280" y="3071834"/>
            <a:chExt cx="4286280" cy="3071834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12 Tek Köşesi Yuvarlatılmış Dikdörtgen"/>
            <p:cNvSpPr/>
            <p:nvPr/>
          </p:nvSpPr>
          <p:spPr>
            <a:xfrm rot="5400000">
              <a:off x="4893503" y="2464611"/>
              <a:ext cx="3071834" cy="4286280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 Köşesi Yuvarlatılmış Dikdörtgen 10"/>
            <p:cNvSpPr/>
            <p:nvPr/>
          </p:nvSpPr>
          <p:spPr>
            <a:xfrm>
              <a:off x="4286280" y="3728279"/>
              <a:ext cx="4286280" cy="23034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500" b="1" dirty="0">
                <a:solidFill>
                  <a:schemeClr val="bg1"/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/>
                  </a:solidFill>
                  <a:latin typeface="+mj-lt"/>
                </a:rPr>
                <a:t>Doğanın yaşamı nasıl sürdürdüğünün anlaşılması</a:t>
              </a:r>
              <a:endParaRPr lang="en-GB" sz="2500" b="1" dirty="0">
                <a:solidFill>
                  <a:schemeClr val="tx1"/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" name="9 Grup"/>
          <p:cNvGrpSpPr/>
          <p:nvPr/>
        </p:nvGrpSpPr>
        <p:grpSpPr>
          <a:xfrm>
            <a:off x="2428066" y="3062508"/>
            <a:ext cx="4846669" cy="1288838"/>
            <a:chOff x="1741258" y="2255847"/>
            <a:chExt cx="5090043" cy="1631973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10 Yuvarlatılmış Dikdörtgen"/>
            <p:cNvSpPr/>
            <p:nvPr/>
          </p:nvSpPr>
          <p:spPr>
            <a:xfrm>
              <a:off x="1741258" y="2255847"/>
              <a:ext cx="5090043" cy="1631973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Yuvarlatılmış Dikdörtgen 12"/>
            <p:cNvSpPr/>
            <p:nvPr/>
          </p:nvSpPr>
          <p:spPr>
            <a:xfrm>
              <a:off x="1873383" y="2436762"/>
              <a:ext cx="4849434" cy="129172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5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199" name="1 Başlık"/>
          <p:cNvSpPr>
            <a:spLocks noGrp="1"/>
          </p:cNvSpPr>
          <p:nvPr>
            <p:ph type="title"/>
          </p:nvPr>
        </p:nvSpPr>
        <p:spPr>
          <a:xfrm>
            <a:off x="1173163" y="412750"/>
            <a:ext cx="8915400" cy="1143000"/>
          </a:xfrm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PROGRAM TANITIMI / GENEL HEDEFLER</a:t>
            </a:r>
          </a:p>
        </p:txBody>
      </p:sp>
      <p:sp>
        <p:nvSpPr>
          <p:cNvPr id="8200" name="20 Dikdörtgen"/>
          <p:cNvSpPr>
            <a:spLocks noChangeArrowheads="1"/>
          </p:cNvSpPr>
          <p:nvPr/>
        </p:nvSpPr>
        <p:spPr bwMode="auto">
          <a:xfrm>
            <a:off x="2322513" y="342265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</a:pPr>
            <a:r>
              <a:rPr lang="tr-TR" sz="2000" b="1">
                <a:solidFill>
                  <a:schemeClr val="bg1"/>
                </a:solidFill>
              </a:rPr>
              <a:t>Sürdürülebilirliğin bir yaşam biçimi olarak benimsenmesi</a:t>
            </a:r>
            <a:endParaRPr lang="en-GB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" name="1 Başlık"/>
          <p:cNvSpPr>
            <a:spLocks noGrp="1"/>
          </p:cNvSpPr>
          <p:nvPr>
            <p:ph type="title"/>
          </p:nvPr>
        </p:nvSpPr>
        <p:spPr>
          <a:xfrm>
            <a:off x="1125538" y="381000"/>
            <a:ext cx="8915400" cy="1143000"/>
          </a:xfrm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EĞİTİM PROGRAMLARIMIZ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23900" y="1524000"/>
          <a:ext cx="8191499" cy="444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96"/>
                <a:gridCol w="1870003"/>
                <a:gridCol w="1638300"/>
                <a:gridCol w="1638300"/>
                <a:gridCol w="1638300"/>
              </a:tblGrid>
              <a:tr h="1463057">
                <a:tc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Okul </a:t>
                      </a:r>
                    </a:p>
                    <a:p>
                      <a:pPr algn="ctr"/>
                      <a:r>
                        <a:rPr lang="tr-TR" sz="1600" dirty="0" smtClean="0"/>
                        <a:t>Öncesi </a:t>
                      </a:r>
                    </a:p>
                    <a:p>
                      <a:pPr algn="ctr"/>
                      <a:r>
                        <a:rPr lang="tr-TR" sz="1600" dirty="0" smtClean="0"/>
                        <a:t>(4-5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İlkokul</a:t>
                      </a:r>
                    </a:p>
                    <a:p>
                      <a:pPr algn="ctr"/>
                      <a:r>
                        <a:rPr lang="tr-TR" sz="1600" dirty="0" smtClean="0"/>
                        <a:t>(6-9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Ortaokul</a:t>
                      </a:r>
                    </a:p>
                    <a:p>
                      <a:pPr algn="ctr"/>
                      <a:r>
                        <a:rPr lang="tr-TR" sz="1600" dirty="0" smtClean="0"/>
                        <a:t>(10-13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Lise</a:t>
                      </a:r>
                    </a:p>
                    <a:p>
                      <a:pPr algn="ctr"/>
                      <a:r>
                        <a:rPr lang="tr-TR" sz="1600" dirty="0" smtClean="0"/>
                        <a:t>(14-18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</a:tr>
              <a:tr h="146305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Minik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Yavru </a:t>
                      </a:r>
                    </a:p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Ortaokul 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Lise </a:t>
                      </a:r>
                    </a:p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518885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Slogan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Toprak Dersem </a:t>
                      </a:r>
                    </a:p>
                    <a:p>
                      <a:pPr algn="ctr"/>
                      <a:r>
                        <a:rPr lang="tr-TR" sz="1600" b="1" dirty="0" smtClean="0"/>
                        <a:t>Çık!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Yaşamı Keşfediyorum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Yeryüzü </a:t>
                      </a:r>
                    </a:p>
                    <a:p>
                      <a:pPr algn="ctr"/>
                      <a:r>
                        <a:rPr lang="tr-TR" sz="1600" b="1" dirty="0" smtClean="0"/>
                        <a:t>Macerası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Sürdürülebilir Yaşam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99060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EĞİTİM SARMALI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642182" y="1403350"/>
          <a:ext cx="8654152" cy="496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sak.yalvac\Desktop\Haftanın Fotoğrafları\20.04.201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704" y="2076450"/>
            <a:ext cx="4410987" cy="294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MİNİK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80300" y="1568450"/>
          <a:ext cx="508635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Dikdörtgen"/>
          <p:cNvSpPr/>
          <p:nvPr/>
        </p:nvSpPr>
        <p:spPr>
          <a:xfrm>
            <a:off x="80300" y="55181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2010 yılında başlamıştır.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158875" y="469900"/>
            <a:ext cx="489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  <a:t>MİNİK TEMA’NIN KONULARI</a:t>
            </a:r>
            <a:endParaRPr lang="tr-TR" sz="2400" b="1" kern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780385" y="1625600"/>
          <a:ext cx="8429069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YAVRU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196850" y="1409701"/>
          <a:ext cx="4826000" cy="410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basak.yalvac\Desktop\Haftanın Fotoğrafları\25.05.2015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0569" y="2082800"/>
            <a:ext cx="4612881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Dikdörtgen"/>
          <p:cNvSpPr/>
          <p:nvPr/>
        </p:nvSpPr>
        <p:spPr>
          <a:xfrm>
            <a:off x="80300" y="54927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2010 yılında başlamış ve 2014 yılında yeniden yapılandırılmıştır.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891</Words>
  <Application>Microsoft Office PowerPoint</Application>
  <PresentationFormat>A4 Kağıt (210x297 mm)</PresentationFormat>
  <Paragraphs>241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Slayt 1</vt:lpstr>
      <vt:lpstr>Slayt 2</vt:lpstr>
      <vt:lpstr>PROGRAM TANITIMI / AMACIMIZ</vt:lpstr>
      <vt:lpstr>PROGRAM TANITIMI / GENEL HEDEFLER</vt:lpstr>
      <vt:lpstr>EĞİTİM PROGRAMLARIMIZ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LİSE TEMA’ NIN KONULARI</vt:lpstr>
      <vt:lpstr>Slayt 15</vt:lpstr>
      <vt:lpstr>Slayt 16</vt:lpstr>
      <vt:lpstr>ÇOCUK ve GENÇ EĞİTİM PROGRAMLARI  İŞ PLANI ve TAKVİM 2015-2016 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Terapi</dc:creator>
  <cp:lastModifiedBy>basak.yalvac</cp:lastModifiedBy>
  <cp:revision>260</cp:revision>
  <dcterms:created xsi:type="dcterms:W3CDTF">2014-03-28T13:37:23Z</dcterms:created>
  <dcterms:modified xsi:type="dcterms:W3CDTF">2015-09-01T18:07:26Z</dcterms:modified>
</cp:coreProperties>
</file>