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396" r:id="rId4"/>
    <p:sldId id="393" r:id="rId5"/>
    <p:sldId id="371" r:id="rId6"/>
    <p:sldId id="372" r:id="rId7"/>
    <p:sldId id="373" r:id="rId8"/>
    <p:sldId id="374" r:id="rId9"/>
    <p:sldId id="397" r:id="rId10"/>
    <p:sldId id="377" r:id="rId11"/>
    <p:sldId id="398" r:id="rId12"/>
    <p:sldId id="380" r:id="rId13"/>
    <p:sldId id="399" r:id="rId14"/>
    <p:sldId id="383" r:id="rId15"/>
    <p:sldId id="400" r:id="rId16"/>
    <p:sldId id="386" r:id="rId17"/>
    <p:sldId id="407" r:id="rId18"/>
    <p:sldId id="388" r:id="rId19"/>
    <p:sldId id="408" r:id="rId20"/>
    <p:sldId id="391" r:id="rId21"/>
    <p:sldId id="402" r:id="rId22"/>
    <p:sldId id="404" r:id="rId23"/>
    <p:sldId id="405" r:id="rId24"/>
    <p:sldId id="411" r:id="rId25"/>
    <p:sldId id="406" r:id="rId26"/>
    <p:sldId id="409" r:id="rId27"/>
    <p:sldId id="413" r:id="rId28"/>
    <p:sldId id="410" r:id="rId2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80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Orta Stil 3 - 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615" autoAdjust="0"/>
  </p:normalViewPr>
  <p:slideViewPr>
    <p:cSldViewPr snapToGrid="0" snapToObjects="1">
      <p:cViewPr>
        <p:scale>
          <a:sx n="78" d="100"/>
          <a:sy n="78" d="100"/>
        </p:scale>
        <p:origin x="-954" y="-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B8204-35A5-4E9E-8CEE-38D6E59AB2E3}" type="doc">
      <dgm:prSet loTypeId="urn:microsoft.com/office/officeart/2005/8/layout/default#1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2BE5493E-2C51-46FA-AF85-5F23ADBCCF92}">
      <dgm:prSet phldrT="[Metin]" custT="1"/>
      <dgm:spPr/>
      <dgm:t>
        <a:bodyPr/>
        <a:lstStyle/>
        <a:p>
          <a:r>
            <a:rPr lang="tr-TR" sz="2000" b="1" dirty="0" smtClean="0"/>
            <a:t>PROGRAM TANITIMLARI</a:t>
          </a:r>
          <a:endParaRPr lang="tr-TR" sz="2000" b="1" dirty="0"/>
        </a:p>
      </dgm:t>
    </dgm:pt>
    <dgm:pt modelId="{66FF3B46-80B3-4080-992D-28EB676AEE07}" type="parTrans" cxnId="{7EEB85C3-01AC-4D15-B289-75A9526C9AC2}">
      <dgm:prSet/>
      <dgm:spPr/>
      <dgm:t>
        <a:bodyPr/>
        <a:lstStyle/>
        <a:p>
          <a:endParaRPr lang="tr-TR" sz="2000" b="1">
            <a:solidFill>
              <a:schemeClr val="tx1"/>
            </a:solidFill>
          </a:endParaRPr>
        </a:p>
      </dgm:t>
    </dgm:pt>
    <dgm:pt modelId="{DAA59289-3D9E-43CB-8554-973FC0A3BAAA}" type="sibTrans" cxnId="{7EEB85C3-01AC-4D15-B289-75A9526C9AC2}">
      <dgm:prSet/>
      <dgm:spPr/>
      <dgm:t>
        <a:bodyPr/>
        <a:lstStyle/>
        <a:p>
          <a:endParaRPr lang="tr-TR" sz="2000" b="1">
            <a:solidFill>
              <a:schemeClr val="tx1"/>
            </a:solidFill>
          </a:endParaRPr>
        </a:p>
      </dgm:t>
    </dgm:pt>
    <dgm:pt modelId="{0AAA88F3-ACCE-4DF6-A128-7B720A69E6DF}">
      <dgm:prSet phldrT="[Metin]" custT="1"/>
      <dgm:spPr/>
      <dgm:t>
        <a:bodyPr/>
        <a:lstStyle/>
        <a:p>
          <a:r>
            <a:rPr lang="tr-TR" sz="2000" b="1" dirty="0" smtClean="0"/>
            <a:t>HEDEFLER</a:t>
          </a:r>
          <a:endParaRPr lang="tr-TR" sz="2000" b="1" dirty="0"/>
        </a:p>
      </dgm:t>
    </dgm:pt>
    <dgm:pt modelId="{7D1F2211-8CE5-43A0-9EEE-B8807DBF5220}" type="parTrans" cxnId="{3EA28FBB-B584-4932-9FD6-4FF74AFDA1C6}">
      <dgm:prSet/>
      <dgm:spPr/>
      <dgm:t>
        <a:bodyPr/>
        <a:lstStyle/>
        <a:p>
          <a:endParaRPr lang="tr-TR"/>
        </a:p>
      </dgm:t>
    </dgm:pt>
    <dgm:pt modelId="{F6B696EA-3E27-43DF-9580-252CFC1DEA88}" type="sibTrans" cxnId="{3EA28FBB-B584-4932-9FD6-4FF74AFDA1C6}">
      <dgm:prSet/>
      <dgm:spPr/>
      <dgm:t>
        <a:bodyPr/>
        <a:lstStyle/>
        <a:p>
          <a:endParaRPr lang="tr-TR"/>
        </a:p>
      </dgm:t>
    </dgm:pt>
    <dgm:pt modelId="{A5973897-6CF6-49FC-8C74-9211D0CE463C}">
      <dgm:prSet phldrT="[Metin]" custT="1"/>
      <dgm:spPr/>
      <dgm:t>
        <a:bodyPr/>
        <a:lstStyle/>
        <a:p>
          <a:r>
            <a:rPr lang="tr-TR" sz="2000" b="1" dirty="0" smtClean="0"/>
            <a:t>İŞ PLANI ve TAKVİM</a:t>
          </a:r>
          <a:endParaRPr lang="tr-TR" sz="2000" b="1" dirty="0"/>
        </a:p>
      </dgm:t>
    </dgm:pt>
    <dgm:pt modelId="{FD75D9FB-9E39-499C-8E18-AD9FD9C92AC3}" type="parTrans" cxnId="{E440B4B3-C9CC-4917-96A3-9E21D060B298}">
      <dgm:prSet/>
      <dgm:spPr/>
      <dgm:t>
        <a:bodyPr/>
        <a:lstStyle/>
        <a:p>
          <a:endParaRPr lang="tr-TR"/>
        </a:p>
      </dgm:t>
    </dgm:pt>
    <dgm:pt modelId="{1BA246DF-0165-4890-9742-5E6155C6CADF}" type="sibTrans" cxnId="{E440B4B3-C9CC-4917-96A3-9E21D060B298}">
      <dgm:prSet/>
      <dgm:spPr/>
      <dgm:t>
        <a:bodyPr/>
        <a:lstStyle/>
        <a:p>
          <a:endParaRPr lang="tr-TR"/>
        </a:p>
      </dgm:t>
    </dgm:pt>
    <dgm:pt modelId="{67389120-792A-4D3B-84BB-C6639A8D2B23}" type="pres">
      <dgm:prSet presAssocID="{C8EB8204-35A5-4E9E-8CEE-38D6E59AB2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81C623-3FF9-45EC-9692-283A6EEB1B42}" type="pres">
      <dgm:prSet presAssocID="{2BE5493E-2C51-46FA-AF85-5F23ADBCCF9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5B7E1A-3FDF-4C25-9DF5-35D671A0AD19}" type="pres">
      <dgm:prSet presAssocID="{DAA59289-3D9E-43CB-8554-973FC0A3BAAA}" presName="sibTrans" presStyleCnt="0"/>
      <dgm:spPr/>
      <dgm:t>
        <a:bodyPr/>
        <a:lstStyle/>
        <a:p>
          <a:endParaRPr lang="tr-TR"/>
        </a:p>
      </dgm:t>
    </dgm:pt>
    <dgm:pt modelId="{F3104D3D-779E-4DB2-A84A-C241AD376C3C}" type="pres">
      <dgm:prSet presAssocID="{0AAA88F3-ACCE-4DF6-A128-7B720A69E6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F2CE0D-034C-4282-92BA-0876EDF06682}" type="pres">
      <dgm:prSet presAssocID="{F6B696EA-3E27-43DF-9580-252CFC1DEA88}" presName="sibTrans" presStyleCnt="0"/>
      <dgm:spPr/>
    </dgm:pt>
    <dgm:pt modelId="{75B470B7-8C79-4411-8648-28853D521D81}" type="pres">
      <dgm:prSet presAssocID="{A5973897-6CF6-49FC-8C74-9211D0CE463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B20B62A-C4F6-464A-942D-52DE62FDA99C}" type="presOf" srcId="{2BE5493E-2C51-46FA-AF85-5F23ADBCCF92}" destId="{7181C623-3FF9-45EC-9692-283A6EEB1B42}" srcOrd="0" destOrd="0" presId="urn:microsoft.com/office/officeart/2005/8/layout/default#1"/>
    <dgm:cxn modelId="{4E837750-2AA4-4D2A-A38E-E8FCEB1E408B}" type="presOf" srcId="{A5973897-6CF6-49FC-8C74-9211D0CE463C}" destId="{75B470B7-8C79-4411-8648-28853D521D81}" srcOrd="0" destOrd="0" presId="urn:microsoft.com/office/officeart/2005/8/layout/default#1"/>
    <dgm:cxn modelId="{7EEB85C3-01AC-4D15-B289-75A9526C9AC2}" srcId="{C8EB8204-35A5-4E9E-8CEE-38D6E59AB2E3}" destId="{2BE5493E-2C51-46FA-AF85-5F23ADBCCF92}" srcOrd="0" destOrd="0" parTransId="{66FF3B46-80B3-4080-992D-28EB676AEE07}" sibTransId="{DAA59289-3D9E-43CB-8554-973FC0A3BAAA}"/>
    <dgm:cxn modelId="{E440B4B3-C9CC-4917-96A3-9E21D060B298}" srcId="{C8EB8204-35A5-4E9E-8CEE-38D6E59AB2E3}" destId="{A5973897-6CF6-49FC-8C74-9211D0CE463C}" srcOrd="2" destOrd="0" parTransId="{FD75D9FB-9E39-499C-8E18-AD9FD9C92AC3}" sibTransId="{1BA246DF-0165-4890-9742-5E6155C6CADF}"/>
    <dgm:cxn modelId="{9CD10082-C3A3-4025-8932-C3B1743379BF}" type="presOf" srcId="{C8EB8204-35A5-4E9E-8CEE-38D6E59AB2E3}" destId="{67389120-792A-4D3B-84BB-C6639A8D2B23}" srcOrd="0" destOrd="0" presId="urn:microsoft.com/office/officeart/2005/8/layout/default#1"/>
    <dgm:cxn modelId="{3EA28FBB-B584-4932-9FD6-4FF74AFDA1C6}" srcId="{C8EB8204-35A5-4E9E-8CEE-38D6E59AB2E3}" destId="{0AAA88F3-ACCE-4DF6-A128-7B720A69E6DF}" srcOrd="1" destOrd="0" parTransId="{7D1F2211-8CE5-43A0-9EEE-B8807DBF5220}" sibTransId="{F6B696EA-3E27-43DF-9580-252CFC1DEA88}"/>
    <dgm:cxn modelId="{1B8CB35F-9E26-473F-9747-9BA21F213DF2}" type="presOf" srcId="{0AAA88F3-ACCE-4DF6-A128-7B720A69E6DF}" destId="{F3104D3D-779E-4DB2-A84A-C241AD376C3C}" srcOrd="0" destOrd="0" presId="urn:microsoft.com/office/officeart/2005/8/layout/default#1"/>
    <dgm:cxn modelId="{01CE645F-C71E-46A2-84BD-5BAAD4B8A3CA}" type="presParOf" srcId="{67389120-792A-4D3B-84BB-C6639A8D2B23}" destId="{7181C623-3FF9-45EC-9692-283A6EEB1B42}" srcOrd="0" destOrd="0" presId="urn:microsoft.com/office/officeart/2005/8/layout/default#1"/>
    <dgm:cxn modelId="{5580B923-AEEE-4534-8585-25B1D3870562}" type="presParOf" srcId="{67389120-792A-4D3B-84BB-C6639A8D2B23}" destId="{C85B7E1A-3FDF-4C25-9DF5-35D671A0AD19}" srcOrd="1" destOrd="0" presId="urn:microsoft.com/office/officeart/2005/8/layout/default#1"/>
    <dgm:cxn modelId="{BC0EB1DA-E748-4AAC-AEE9-CD82A7904FB0}" type="presParOf" srcId="{67389120-792A-4D3B-84BB-C6639A8D2B23}" destId="{F3104D3D-779E-4DB2-A84A-C241AD376C3C}" srcOrd="2" destOrd="0" presId="urn:microsoft.com/office/officeart/2005/8/layout/default#1"/>
    <dgm:cxn modelId="{6EFA82FF-D5B7-4C7F-A835-99BE9DDD313B}" type="presParOf" srcId="{67389120-792A-4D3B-84BB-C6639A8D2B23}" destId="{C1F2CE0D-034C-4282-92BA-0876EDF06682}" srcOrd="3" destOrd="0" presId="urn:microsoft.com/office/officeart/2005/8/layout/default#1"/>
    <dgm:cxn modelId="{951AE8F9-174A-4641-97BD-D71AE8A7CE53}" type="presParOf" srcId="{67389120-792A-4D3B-84BB-C6639A8D2B23}" destId="{75B470B7-8C79-4411-8648-28853D521D81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41F893-0121-47F7-BFB9-1FD6CE39FA89}" type="doc">
      <dgm:prSet loTypeId="urn:microsoft.com/office/officeart/2005/8/layout/hList7#1" loCatId="list" qsTypeId="urn:microsoft.com/office/officeart/2005/8/quickstyle/3d3" qsCatId="3D" csTypeId="urn:microsoft.com/office/officeart/2005/8/colors/colorful1#3" csCatId="colorful" phldr="1"/>
      <dgm:spPr/>
    </dgm:pt>
    <dgm:pt modelId="{31C86FDA-77FE-4FE1-A40A-A05FE6681855}">
      <dgm:prSet phldrT="[Metin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Öğretmen Rehberleri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tr-TR" sz="1500" b="1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Öğretmenlere 1 adet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(PDF ve Basılı)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tr-TR" sz="1500" b="1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endParaRPr lang="tr-TR" sz="1500" b="1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Tüm Programlar</a:t>
          </a:r>
          <a:endParaRPr lang="tr-TR" sz="1500" b="1" dirty="0"/>
        </a:p>
      </dgm:t>
    </dgm:pt>
    <dgm:pt modelId="{970F4D37-8569-49C1-8805-3F6521AF9AA1}" type="parTrans" cxnId="{6986F8A8-B6DC-40CF-8795-A162C49EAE7C}">
      <dgm:prSet/>
      <dgm:spPr/>
      <dgm:t>
        <a:bodyPr/>
        <a:lstStyle/>
        <a:p>
          <a:endParaRPr lang="tr-TR" sz="1500" b="1"/>
        </a:p>
      </dgm:t>
    </dgm:pt>
    <dgm:pt modelId="{E1F1F10D-D33B-4743-A462-C8A4F1E179F3}" type="sibTrans" cxnId="{6986F8A8-B6DC-40CF-8795-A162C49EAE7C}">
      <dgm:prSet/>
      <dgm:spPr/>
      <dgm:t>
        <a:bodyPr/>
        <a:lstStyle/>
        <a:p>
          <a:endParaRPr lang="tr-TR" sz="1500" b="1"/>
        </a:p>
      </dgm:t>
    </dgm:pt>
    <dgm:pt modelId="{9ADDF355-16E5-4538-B250-65EA3E4F4BCB}">
      <dgm:prSet phldrT="[Metin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Meşe-Toprak Posteri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tr-TR" sz="15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Her Sınıfa 1 adet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tr-TR" sz="1500" b="1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tr-TR" sz="1500" b="1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tr-TR" sz="15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MT ve YT</a:t>
          </a:r>
          <a:endParaRPr lang="tr-TR" sz="1500" b="1" dirty="0"/>
        </a:p>
      </dgm:t>
    </dgm:pt>
    <dgm:pt modelId="{FEB574F3-8CC1-463A-A4B5-164F5CDA8CBA}" type="parTrans" cxnId="{42CD0B16-4DE5-4F63-AFF1-D09FB4F48404}">
      <dgm:prSet/>
      <dgm:spPr/>
      <dgm:t>
        <a:bodyPr/>
        <a:lstStyle/>
        <a:p>
          <a:endParaRPr lang="tr-TR" sz="1500" b="1"/>
        </a:p>
      </dgm:t>
    </dgm:pt>
    <dgm:pt modelId="{1C9B4C7D-C21D-4828-82AC-78437299BC76}" type="sibTrans" cxnId="{42CD0B16-4DE5-4F63-AFF1-D09FB4F48404}">
      <dgm:prSet/>
      <dgm:spPr/>
      <dgm:t>
        <a:bodyPr/>
        <a:lstStyle/>
        <a:p>
          <a:endParaRPr lang="tr-TR" sz="1500" b="1"/>
        </a:p>
      </dgm:t>
    </dgm:pt>
    <dgm:pt modelId="{4A53EEF1-0104-484F-8A18-D2DF5A8B2DA6}">
      <dgm:prSet phldrT="[Metin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Gözlem Kutusu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tr-TR" sz="15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1500" dirty="0" smtClean="0"/>
            <a:t>Sınıf mevcudu doğrultusunda çocukların ortak kullanımı gözetilerek</a:t>
          </a:r>
          <a:endParaRPr lang="tr-TR" sz="15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MT ve YT</a:t>
          </a:r>
          <a:endParaRPr lang="tr-TR" sz="1500" b="1" dirty="0"/>
        </a:p>
      </dgm:t>
    </dgm:pt>
    <dgm:pt modelId="{69010322-BD2A-4730-A996-2C5DBAE6F60D}" type="parTrans" cxnId="{2DDE062D-155C-4267-AC08-D6A5E46FA943}">
      <dgm:prSet/>
      <dgm:spPr/>
      <dgm:t>
        <a:bodyPr/>
        <a:lstStyle/>
        <a:p>
          <a:endParaRPr lang="tr-TR" sz="1500" b="1"/>
        </a:p>
      </dgm:t>
    </dgm:pt>
    <dgm:pt modelId="{F60C0B2D-286B-4A45-ADF0-79CD7C514435}" type="sibTrans" cxnId="{2DDE062D-155C-4267-AC08-D6A5E46FA943}">
      <dgm:prSet/>
      <dgm:spPr/>
      <dgm:t>
        <a:bodyPr/>
        <a:lstStyle/>
        <a:p>
          <a:endParaRPr lang="tr-TR" sz="1500" b="1"/>
        </a:p>
      </dgm:t>
    </dgm:pt>
    <dgm:pt modelId="{66D636B6-F9FE-4D0E-A49F-86A0DA60AA99}">
      <dgm:prSet phldrT="[Metin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Katılım Belgesi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tr-TR" sz="15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Ara Rapor Dolduran Öğretmenlere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(Basılı)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tr-TR" sz="15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Tüm Programlar</a:t>
          </a:r>
          <a:endParaRPr lang="tr-TR" sz="1500" b="1" dirty="0"/>
        </a:p>
      </dgm:t>
    </dgm:pt>
    <dgm:pt modelId="{BA7D50B9-3F4C-4E99-A439-523FAB47C066}" type="parTrans" cxnId="{74281B25-CC2D-40AC-823F-6A8990E8DABC}">
      <dgm:prSet/>
      <dgm:spPr/>
      <dgm:t>
        <a:bodyPr/>
        <a:lstStyle/>
        <a:p>
          <a:endParaRPr lang="tr-TR" sz="1500" b="1"/>
        </a:p>
      </dgm:t>
    </dgm:pt>
    <dgm:pt modelId="{0B105222-9596-40E7-B145-FFC170A3C481}" type="sibTrans" cxnId="{74281B25-CC2D-40AC-823F-6A8990E8DABC}">
      <dgm:prSet/>
      <dgm:spPr/>
      <dgm:t>
        <a:bodyPr/>
        <a:lstStyle/>
        <a:p>
          <a:endParaRPr lang="tr-TR" sz="1500" b="1"/>
        </a:p>
      </dgm:t>
    </dgm:pt>
    <dgm:pt modelId="{932B60CE-898D-4853-958F-5A08B12681DC}">
      <dgm:prSet phldrT="[Metin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Yıl Sonu Hediyesi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tr-TR" sz="15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Ara Raporu Gelen Sınıflardaki Tüm Çocuklara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tr-TR" sz="15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tr-TR" sz="1500" b="1" dirty="0" smtClean="0"/>
            <a:t>Tüm Programlar</a:t>
          </a:r>
          <a:endParaRPr lang="tr-TR" sz="1500" b="1" dirty="0"/>
        </a:p>
      </dgm:t>
    </dgm:pt>
    <dgm:pt modelId="{B685F907-B290-4E74-82CB-E5A1AE584F64}" type="parTrans" cxnId="{1231FA6F-381A-471E-94E7-08B042615922}">
      <dgm:prSet/>
      <dgm:spPr/>
      <dgm:t>
        <a:bodyPr/>
        <a:lstStyle/>
        <a:p>
          <a:endParaRPr lang="tr-TR" sz="1500" b="1"/>
        </a:p>
      </dgm:t>
    </dgm:pt>
    <dgm:pt modelId="{59A9ECAA-DE7D-4B8B-ABB2-236A42CEF2EE}" type="sibTrans" cxnId="{1231FA6F-381A-471E-94E7-08B042615922}">
      <dgm:prSet/>
      <dgm:spPr/>
      <dgm:t>
        <a:bodyPr/>
        <a:lstStyle/>
        <a:p>
          <a:endParaRPr lang="tr-TR" sz="1500" b="1"/>
        </a:p>
      </dgm:t>
    </dgm:pt>
    <dgm:pt modelId="{D12D5B32-C57B-42FF-B3DC-31D3A0CB7192}" type="pres">
      <dgm:prSet presAssocID="{2741F893-0121-47F7-BFB9-1FD6CE39FA89}" presName="Name0" presStyleCnt="0">
        <dgm:presLayoutVars>
          <dgm:dir/>
          <dgm:resizeHandles val="exact"/>
        </dgm:presLayoutVars>
      </dgm:prSet>
      <dgm:spPr/>
    </dgm:pt>
    <dgm:pt modelId="{EE231B07-173F-4531-AFFC-3AA2919D4845}" type="pres">
      <dgm:prSet presAssocID="{2741F893-0121-47F7-BFB9-1FD6CE39FA89}" presName="fgShape" presStyleLbl="fgShp" presStyleIdx="0" presStyleCnt="1"/>
      <dgm:spPr/>
    </dgm:pt>
    <dgm:pt modelId="{74623173-8538-4129-87CC-36E7658BB325}" type="pres">
      <dgm:prSet presAssocID="{2741F893-0121-47F7-BFB9-1FD6CE39FA89}" presName="linComp" presStyleCnt="0"/>
      <dgm:spPr/>
    </dgm:pt>
    <dgm:pt modelId="{183F31F2-7690-407A-9194-2350985B7FB6}" type="pres">
      <dgm:prSet presAssocID="{31C86FDA-77FE-4FE1-A40A-A05FE6681855}" presName="compNode" presStyleCnt="0"/>
      <dgm:spPr/>
    </dgm:pt>
    <dgm:pt modelId="{CAAA13BD-E7AB-48E7-8E7B-EDD84B060C0A}" type="pres">
      <dgm:prSet presAssocID="{31C86FDA-77FE-4FE1-A40A-A05FE6681855}" presName="bkgdShape" presStyleLbl="node1" presStyleIdx="0" presStyleCnt="5" custLinFactNeighborX="-6354"/>
      <dgm:spPr/>
      <dgm:t>
        <a:bodyPr/>
        <a:lstStyle/>
        <a:p>
          <a:endParaRPr lang="tr-TR"/>
        </a:p>
      </dgm:t>
    </dgm:pt>
    <dgm:pt modelId="{7CD77FF9-93DD-40E0-9CA1-C96B46DB7B5E}" type="pres">
      <dgm:prSet presAssocID="{31C86FDA-77FE-4FE1-A40A-A05FE6681855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054429-E8C2-49FC-B046-D7C9F5BE21F8}" type="pres">
      <dgm:prSet presAssocID="{31C86FDA-77FE-4FE1-A40A-A05FE6681855}" presName="invisiNode" presStyleLbl="node1" presStyleIdx="0" presStyleCnt="5"/>
      <dgm:spPr/>
    </dgm:pt>
    <dgm:pt modelId="{F1F79FC5-1008-41CB-87B6-B540057D06BC}" type="pres">
      <dgm:prSet presAssocID="{31C86FDA-77FE-4FE1-A40A-A05FE6681855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5ACD17A-ACAD-48A9-8512-21CE0D0044F5}" type="pres">
      <dgm:prSet presAssocID="{E1F1F10D-D33B-4743-A462-C8A4F1E179F3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C894DC2-3351-4BA4-9AB2-25545CDB8081}" type="pres">
      <dgm:prSet presAssocID="{9ADDF355-16E5-4538-B250-65EA3E4F4BCB}" presName="compNode" presStyleCnt="0"/>
      <dgm:spPr/>
    </dgm:pt>
    <dgm:pt modelId="{AA87A585-D432-4EED-B18D-393FFEABEB09}" type="pres">
      <dgm:prSet presAssocID="{9ADDF355-16E5-4538-B250-65EA3E4F4BCB}" presName="bkgdShape" presStyleLbl="node1" presStyleIdx="1" presStyleCnt="5"/>
      <dgm:spPr/>
      <dgm:t>
        <a:bodyPr/>
        <a:lstStyle/>
        <a:p>
          <a:endParaRPr lang="tr-TR"/>
        </a:p>
      </dgm:t>
    </dgm:pt>
    <dgm:pt modelId="{378C67F3-F30F-4EBC-B41C-55AD70DBA7E8}" type="pres">
      <dgm:prSet presAssocID="{9ADDF355-16E5-4538-B250-65EA3E4F4BCB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1EBEB5-D48B-498B-9CCF-5423F116845A}" type="pres">
      <dgm:prSet presAssocID="{9ADDF355-16E5-4538-B250-65EA3E4F4BCB}" presName="invisiNode" presStyleLbl="node1" presStyleIdx="1" presStyleCnt="5"/>
      <dgm:spPr/>
    </dgm:pt>
    <dgm:pt modelId="{6F73FAFD-6670-4902-97F2-F2D7F3EBC334}" type="pres">
      <dgm:prSet presAssocID="{9ADDF355-16E5-4538-B250-65EA3E4F4BCB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307944F-DA85-4B80-B54B-08BFB940F124}" type="pres">
      <dgm:prSet presAssocID="{1C9B4C7D-C21D-4828-82AC-78437299BC76}" presName="sibTrans" presStyleLbl="sibTrans2D1" presStyleIdx="0" presStyleCnt="0"/>
      <dgm:spPr/>
      <dgm:t>
        <a:bodyPr/>
        <a:lstStyle/>
        <a:p>
          <a:endParaRPr lang="tr-TR"/>
        </a:p>
      </dgm:t>
    </dgm:pt>
    <dgm:pt modelId="{C927E5D3-D513-406E-8E3F-C8CA19F83B4A}" type="pres">
      <dgm:prSet presAssocID="{4A53EEF1-0104-484F-8A18-D2DF5A8B2DA6}" presName="compNode" presStyleCnt="0"/>
      <dgm:spPr/>
    </dgm:pt>
    <dgm:pt modelId="{DF1C11DD-27A8-463C-A1AE-41C81EBC18C4}" type="pres">
      <dgm:prSet presAssocID="{4A53EEF1-0104-484F-8A18-D2DF5A8B2DA6}" presName="bkgdShape" presStyleLbl="node1" presStyleIdx="2" presStyleCnt="5"/>
      <dgm:spPr/>
      <dgm:t>
        <a:bodyPr/>
        <a:lstStyle/>
        <a:p>
          <a:endParaRPr lang="tr-TR"/>
        </a:p>
      </dgm:t>
    </dgm:pt>
    <dgm:pt modelId="{BD41E2FF-D860-4F9D-BA04-B7B03F9849B3}" type="pres">
      <dgm:prSet presAssocID="{4A53EEF1-0104-484F-8A18-D2DF5A8B2DA6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0AEAB4-1C81-45A8-8F44-53B40D1F47CF}" type="pres">
      <dgm:prSet presAssocID="{4A53EEF1-0104-484F-8A18-D2DF5A8B2DA6}" presName="invisiNode" presStyleLbl="node1" presStyleIdx="2" presStyleCnt="5"/>
      <dgm:spPr/>
    </dgm:pt>
    <dgm:pt modelId="{2393929A-5843-4EB9-8B8A-CA460349039D}" type="pres">
      <dgm:prSet presAssocID="{4A53EEF1-0104-484F-8A18-D2DF5A8B2DA6}" presName="imagNode" presStyleLbl="fgImgPlace1" presStyleIdx="2" presStyleCnt="5" custLinFactNeighborX="3195" custLinFactNeighborY="-3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468649D-E1DD-42C2-90B0-3E681D134570}" type="pres">
      <dgm:prSet presAssocID="{F60C0B2D-286B-4A45-ADF0-79CD7C514435}" presName="sibTrans" presStyleLbl="sibTrans2D1" presStyleIdx="0" presStyleCnt="0"/>
      <dgm:spPr/>
      <dgm:t>
        <a:bodyPr/>
        <a:lstStyle/>
        <a:p>
          <a:endParaRPr lang="tr-TR"/>
        </a:p>
      </dgm:t>
    </dgm:pt>
    <dgm:pt modelId="{3EB059D3-641F-42BF-B12C-D1591666C391}" type="pres">
      <dgm:prSet presAssocID="{66D636B6-F9FE-4D0E-A49F-86A0DA60AA99}" presName="compNode" presStyleCnt="0"/>
      <dgm:spPr/>
    </dgm:pt>
    <dgm:pt modelId="{A02170AC-0F12-4C10-9B04-DBFB8DF62D66}" type="pres">
      <dgm:prSet presAssocID="{66D636B6-F9FE-4D0E-A49F-86A0DA60AA99}" presName="bkgdShape" presStyleLbl="node1" presStyleIdx="3" presStyleCnt="5" custLinFactNeighborX="676"/>
      <dgm:spPr/>
      <dgm:t>
        <a:bodyPr/>
        <a:lstStyle/>
        <a:p>
          <a:endParaRPr lang="tr-TR"/>
        </a:p>
      </dgm:t>
    </dgm:pt>
    <dgm:pt modelId="{AC77A886-5A01-4360-B106-2B8C6B5A844F}" type="pres">
      <dgm:prSet presAssocID="{66D636B6-F9FE-4D0E-A49F-86A0DA60AA9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566C2C-679B-4A77-A3F3-70C9E12EBD1E}" type="pres">
      <dgm:prSet presAssocID="{66D636B6-F9FE-4D0E-A49F-86A0DA60AA99}" presName="invisiNode" presStyleLbl="node1" presStyleIdx="3" presStyleCnt="5"/>
      <dgm:spPr/>
    </dgm:pt>
    <dgm:pt modelId="{3B931A7F-7687-4040-90AC-2F69DCDC3EFD}" type="pres">
      <dgm:prSet presAssocID="{66D636B6-F9FE-4D0E-A49F-86A0DA60AA99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22726F8-1484-4ACC-AFB6-275422C52124}" type="pres">
      <dgm:prSet presAssocID="{0B105222-9596-40E7-B145-FFC170A3C481}" presName="sibTrans" presStyleLbl="sibTrans2D1" presStyleIdx="0" presStyleCnt="0"/>
      <dgm:spPr/>
      <dgm:t>
        <a:bodyPr/>
        <a:lstStyle/>
        <a:p>
          <a:endParaRPr lang="tr-TR"/>
        </a:p>
      </dgm:t>
    </dgm:pt>
    <dgm:pt modelId="{6CFF31AE-4D4D-47E6-B554-6381AE3E7A74}" type="pres">
      <dgm:prSet presAssocID="{932B60CE-898D-4853-958F-5A08B12681DC}" presName="compNode" presStyleCnt="0"/>
      <dgm:spPr/>
    </dgm:pt>
    <dgm:pt modelId="{DB3C4EA4-E288-4775-BE6A-B312B018BDA2}" type="pres">
      <dgm:prSet presAssocID="{932B60CE-898D-4853-958F-5A08B12681DC}" presName="bkgdShape" presStyleLbl="node1" presStyleIdx="4" presStyleCnt="5"/>
      <dgm:spPr/>
      <dgm:t>
        <a:bodyPr/>
        <a:lstStyle/>
        <a:p>
          <a:endParaRPr lang="tr-TR"/>
        </a:p>
      </dgm:t>
    </dgm:pt>
    <dgm:pt modelId="{520B7591-A0FB-4595-9000-EA0AAB4268DA}" type="pres">
      <dgm:prSet presAssocID="{932B60CE-898D-4853-958F-5A08B12681DC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E52DAC-36EA-4E4F-91BF-B9403D1F4A47}" type="pres">
      <dgm:prSet presAssocID="{932B60CE-898D-4853-958F-5A08B12681DC}" presName="invisiNode" presStyleLbl="node1" presStyleIdx="4" presStyleCnt="5"/>
      <dgm:spPr/>
    </dgm:pt>
    <dgm:pt modelId="{1F4C5E10-AB15-4768-9DDA-55CA66CD04AE}" type="pres">
      <dgm:prSet presAssocID="{932B60CE-898D-4853-958F-5A08B12681DC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6986F8A8-B6DC-40CF-8795-A162C49EAE7C}" srcId="{2741F893-0121-47F7-BFB9-1FD6CE39FA89}" destId="{31C86FDA-77FE-4FE1-A40A-A05FE6681855}" srcOrd="0" destOrd="0" parTransId="{970F4D37-8569-49C1-8805-3F6521AF9AA1}" sibTransId="{E1F1F10D-D33B-4743-A462-C8A4F1E179F3}"/>
    <dgm:cxn modelId="{6A98F9E7-9901-4AC1-A19F-958BA453933D}" type="presOf" srcId="{932B60CE-898D-4853-958F-5A08B12681DC}" destId="{DB3C4EA4-E288-4775-BE6A-B312B018BDA2}" srcOrd="0" destOrd="0" presId="urn:microsoft.com/office/officeart/2005/8/layout/hList7#1"/>
    <dgm:cxn modelId="{48EA5A42-6CBE-4EC3-98E4-E98582988C38}" type="presOf" srcId="{31C86FDA-77FE-4FE1-A40A-A05FE6681855}" destId="{7CD77FF9-93DD-40E0-9CA1-C96B46DB7B5E}" srcOrd="1" destOrd="0" presId="urn:microsoft.com/office/officeart/2005/8/layout/hList7#1"/>
    <dgm:cxn modelId="{74281B25-CC2D-40AC-823F-6A8990E8DABC}" srcId="{2741F893-0121-47F7-BFB9-1FD6CE39FA89}" destId="{66D636B6-F9FE-4D0E-A49F-86A0DA60AA99}" srcOrd="3" destOrd="0" parTransId="{BA7D50B9-3F4C-4E99-A439-523FAB47C066}" sibTransId="{0B105222-9596-40E7-B145-FFC170A3C481}"/>
    <dgm:cxn modelId="{00C3EFA9-A2F7-447E-AEA5-EB9074FDE3C6}" type="presOf" srcId="{9ADDF355-16E5-4538-B250-65EA3E4F4BCB}" destId="{AA87A585-D432-4EED-B18D-393FFEABEB09}" srcOrd="0" destOrd="0" presId="urn:microsoft.com/office/officeart/2005/8/layout/hList7#1"/>
    <dgm:cxn modelId="{E497EBF4-CF26-4BFA-A96C-004DA044E190}" type="presOf" srcId="{66D636B6-F9FE-4D0E-A49F-86A0DA60AA99}" destId="{AC77A886-5A01-4360-B106-2B8C6B5A844F}" srcOrd="1" destOrd="0" presId="urn:microsoft.com/office/officeart/2005/8/layout/hList7#1"/>
    <dgm:cxn modelId="{2DDE062D-155C-4267-AC08-D6A5E46FA943}" srcId="{2741F893-0121-47F7-BFB9-1FD6CE39FA89}" destId="{4A53EEF1-0104-484F-8A18-D2DF5A8B2DA6}" srcOrd="2" destOrd="0" parTransId="{69010322-BD2A-4730-A996-2C5DBAE6F60D}" sibTransId="{F60C0B2D-286B-4A45-ADF0-79CD7C514435}"/>
    <dgm:cxn modelId="{7A46CAF6-0491-4CDE-85F2-218241303308}" type="presOf" srcId="{4A53EEF1-0104-484F-8A18-D2DF5A8B2DA6}" destId="{BD41E2FF-D860-4F9D-BA04-B7B03F9849B3}" srcOrd="1" destOrd="0" presId="urn:microsoft.com/office/officeart/2005/8/layout/hList7#1"/>
    <dgm:cxn modelId="{60675F96-BB1A-4F9E-AD85-F5330D620927}" type="presOf" srcId="{9ADDF355-16E5-4538-B250-65EA3E4F4BCB}" destId="{378C67F3-F30F-4EBC-B41C-55AD70DBA7E8}" srcOrd="1" destOrd="0" presId="urn:microsoft.com/office/officeart/2005/8/layout/hList7#1"/>
    <dgm:cxn modelId="{47676B19-6FEC-4137-932A-D672B244179F}" type="presOf" srcId="{31C86FDA-77FE-4FE1-A40A-A05FE6681855}" destId="{CAAA13BD-E7AB-48E7-8E7B-EDD84B060C0A}" srcOrd="0" destOrd="0" presId="urn:microsoft.com/office/officeart/2005/8/layout/hList7#1"/>
    <dgm:cxn modelId="{42CD0B16-4DE5-4F63-AFF1-D09FB4F48404}" srcId="{2741F893-0121-47F7-BFB9-1FD6CE39FA89}" destId="{9ADDF355-16E5-4538-B250-65EA3E4F4BCB}" srcOrd="1" destOrd="0" parTransId="{FEB574F3-8CC1-463A-A4B5-164F5CDA8CBA}" sibTransId="{1C9B4C7D-C21D-4828-82AC-78437299BC76}"/>
    <dgm:cxn modelId="{9036E77C-FFBC-4FA9-90DD-015C9CF9DD1F}" type="presOf" srcId="{2741F893-0121-47F7-BFB9-1FD6CE39FA89}" destId="{D12D5B32-C57B-42FF-B3DC-31D3A0CB7192}" srcOrd="0" destOrd="0" presId="urn:microsoft.com/office/officeart/2005/8/layout/hList7#1"/>
    <dgm:cxn modelId="{7AB1C0E0-9A0B-4026-82B4-CAFD12B8CCDA}" type="presOf" srcId="{66D636B6-F9FE-4D0E-A49F-86A0DA60AA99}" destId="{A02170AC-0F12-4C10-9B04-DBFB8DF62D66}" srcOrd="0" destOrd="0" presId="urn:microsoft.com/office/officeart/2005/8/layout/hList7#1"/>
    <dgm:cxn modelId="{A77655BF-61DB-47A4-B083-9C2473850328}" type="presOf" srcId="{F60C0B2D-286B-4A45-ADF0-79CD7C514435}" destId="{5468649D-E1DD-42C2-90B0-3E681D134570}" srcOrd="0" destOrd="0" presId="urn:microsoft.com/office/officeart/2005/8/layout/hList7#1"/>
    <dgm:cxn modelId="{7A6B674B-4F39-4577-9B3A-B6DA66EA3807}" type="presOf" srcId="{E1F1F10D-D33B-4743-A462-C8A4F1E179F3}" destId="{65ACD17A-ACAD-48A9-8512-21CE0D0044F5}" srcOrd="0" destOrd="0" presId="urn:microsoft.com/office/officeart/2005/8/layout/hList7#1"/>
    <dgm:cxn modelId="{23022101-45D4-4116-95E7-6B86946DF070}" type="presOf" srcId="{1C9B4C7D-C21D-4828-82AC-78437299BC76}" destId="{D307944F-DA85-4B80-B54B-08BFB940F124}" srcOrd="0" destOrd="0" presId="urn:microsoft.com/office/officeart/2005/8/layout/hList7#1"/>
    <dgm:cxn modelId="{1231FA6F-381A-471E-94E7-08B042615922}" srcId="{2741F893-0121-47F7-BFB9-1FD6CE39FA89}" destId="{932B60CE-898D-4853-958F-5A08B12681DC}" srcOrd="4" destOrd="0" parTransId="{B685F907-B290-4E74-82CB-E5A1AE584F64}" sibTransId="{59A9ECAA-DE7D-4B8B-ABB2-236A42CEF2EE}"/>
    <dgm:cxn modelId="{EBDA86B2-CFBF-403B-A0EB-5D5A6ED9AA3B}" type="presOf" srcId="{0B105222-9596-40E7-B145-FFC170A3C481}" destId="{D22726F8-1484-4ACC-AFB6-275422C52124}" srcOrd="0" destOrd="0" presId="urn:microsoft.com/office/officeart/2005/8/layout/hList7#1"/>
    <dgm:cxn modelId="{91D12935-6E55-4D7A-ADB8-68B4013610A4}" type="presOf" srcId="{4A53EEF1-0104-484F-8A18-D2DF5A8B2DA6}" destId="{DF1C11DD-27A8-463C-A1AE-41C81EBC18C4}" srcOrd="0" destOrd="0" presId="urn:microsoft.com/office/officeart/2005/8/layout/hList7#1"/>
    <dgm:cxn modelId="{FDEF5458-9984-4D7A-BB70-17B73D910681}" type="presOf" srcId="{932B60CE-898D-4853-958F-5A08B12681DC}" destId="{520B7591-A0FB-4595-9000-EA0AAB4268DA}" srcOrd="1" destOrd="0" presId="urn:microsoft.com/office/officeart/2005/8/layout/hList7#1"/>
    <dgm:cxn modelId="{C111F077-4F86-4028-B134-DC09DFAA1AB4}" type="presParOf" srcId="{D12D5B32-C57B-42FF-B3DC-31D3A0CB7192}" destId="{EE231B07-173F-4531-AFFC-3AA2919D4845}" srcOrd="0" destOrd="0" presId="urn:microsoft.com/office/officeart/2005/8/layout/hList7#1"/>
    <dgm:cxn modelId="{B613A821-4C5F-40F8-8036-0AC6847A8283}" type="presParOf" srcId="{D12D5B32-C57B-42FF-B3DC-31D3A0CB7192}" destId="{74623173-8538-4129-87CC-36E7658BB325}" srcOrd="1" destOrd="0" presId="urn:microsoft.com/office/officeart/2005/8/layout/hList7#1"/>
    <dgm:cxn modelId="{7155873D-0EE1-4D10-9EB5-FB3DE22352D0}" type="presParOf" srcId="{74623173-8538-4129-87CC-36E7658BB325}" destId="{183F31F2-7690-407A-9194-2350985B7FB6}" srcOrd="0" destOrd="0" presId="urn:microsoft.com/office/officeart/2005/8/layout/hList7#1"/>
    <dgm:cxn modelId="{2BD13754-0F0C-4149-84EA-3BF9C7D9E3C7}" type="presParOf" srcId="{183F31F2-7690-407A-9194-2350985B7FB6}" destId="{CAAA13BD-E7AB-48E7-8E7B-EDD84B060C0A}" srcOrd="0" destOrd="0" presId="urn:microsoft.com/office/officeart/2005/8/layout/hList7#1"/>
    <dgm:cxn modelId="{D2212F1F-FE0F-4C87-BB01-ECB50F808FEE}" type="presParOf" srcId="{183F31F2-7690-407A-9194-2350985B7FB6}" destId="{7CD77FF9-93DD-40E0-9CA1-C96B46DB7B5E}" srcOrd="1" destOrd="0" presId="urn:microsoft.com/office/officeart/2005/8/layout/hList7#1"/>
    <dgm:cxn modelId="{CEC2C0B1-A1F6-47EF-B8D3-EC3E173C62E0}" type="presParOf" srcId="{183F31F2-7690-407A-9194-2350985B7FB6}" destId="{1B054429-E8C2-49FC-B046-D7C9F5BE21F8}" srcOrd="2" destOrd="0" presId="urn:microsoft.com/office/officeart/2005/8/layout/hList7#1"/>
    <dgm:cxn modelId="{D2193659-EE43-4476-88AD-4457B4027C90}" type="presParOf" srcId="{183F31F2-7690-407A-9194-2350985B7FB6}" destId="{F1F79FC5-1008-41CB-87B6-B540057D06BC}" srcOrd="3" destOrd="0" presId="urn:microsoft.com/office/officeart/2005/8/layout/hList7#1"/>
    <dgm:cxn modelId="{6F3988FB-342F-4EA1-88C4-FF6D3BA3621B}" type="presParOf" srcId="{74623173-8538-4129-87CC-36E7658BB325}" destId="{65ACD17A-ACAD-48A9-8512-21CE0D0044F5}" srcOrd="1" destOrd="0" presId="urn:microsoft.com/office/officeart/2005/8/layout/hList7#1"/>
    <dgm:cxn modelId="{C50BF345-B1DB-4A4F-9285-92AE2DE15F4A}" type="presParOf" srcId="{74623173-8538-4129-87CC-36E7658BB325}" destId="{EC894DC2-3351-4BA4-9AB2-25545CDB8081}" srcOrd="2" destOrd="0" presId="urn:microsoft.com/office/officeart/2005/8/layout/hList7#1"/>
    <dgm:cxn modelId="{CFFE7888-8770-433D-9042-B91825B83C12}" type="presParOf" srcId="{EC894DC2-3351-4BA4-9AB2-25545CDB8081}" destId="{AA87A585-D432-4EED-B18D-393FFEABEB09}" srcOrd="0" destOrd="0" presId="urn:microsoft.com/office/officeart/2005/8/layout/hList7#1"/>
    <dgm:cxn modelId="{3CF0EE9D-A42F-4C73-9701-4DA37D88F4FA}" type="presParOf" srcId="{EC894DC2-3351-4BA4-9AB2-25545CDB8081}" destId="{378C67F3-F30F-4EBC-B41C-55AD70DBA7E8}" srcOrd="1" destOrd="0" presId="urn:microsoft.com/office/officeart/2005/8/layout/hList7#1"/>
    <dgm:cxn modelId="{9747012F-7D19-4A68-B985-889AAA328609}" type="presParOf" srcId="{EC894DC2-3351-4BA4-9AB2-25545CDB8081}" destId="{481EBEB5-D48B-498B-9CCF-5423F116845A}" srcOrd="2" destOrd="0" presId="urn:microsoft.com/office/officeart/2005/8/layout/hList7#1"/>
    <dgm:cxn modelId="{7DF94F1A-4FDD-4168-B24E-6C759F30CC0F}" type="presParOf" srcId="{EC894DC2-3351-4BA4-9AB2-25545CDB8081}" destId="{6F73FAFD-6670-4902-97F2-F2D7F3EBC334}" srcOrd="3" destOrd="0" presId="urn:microsoft.com/office/officeart/2005/8/layout/hList7#1"/>
    <dgm:cxn modelId="{D0F7868A-F303-485B-8C30-077AF9A68E3E}" type="presParOf" srcId="{74623173-8538-4129-87CC-36E7658BB325}" destId="{D307944F-DA85-4B80-B54B-08BFB940F124}" srcOrd="3" destOrd="0" presId="urn:microsoft.com/office/officeart/2005/8/layout/hList7#1"/>
    <dgm:cxn modelId="{D36E3265-9EC4-4BF8-B7A0-9FAEDFAB9417}" type="presParOf" srcId="{74623173-8538-4129-87CC-36E7658BB325}" destId="{C927E5D3-D513-406E-8E3F-C8CA19F83B4A}" srcOrd="4" destOrd="0" presId="urn:microsoft.com/office/officeart/2005/8/layout/hList7#1"/>
    <dgm:cxn modelId="{509136BB-6140-4E37-A9B8-CCB56383EA09}" type="presParOf" srcId="{C927E5D3-D513-406E-8E3F-C8CA19F83B4A}" destId="{DF1C11DD-27A8-463C-A1AE-41C81EBC18C4}" srcOrd="0" destOrd="0" presId="urn:microsoft.com/office/officeart/2005/8/layout/hList7#1"/>
    <dgm:cxn modelId="{624B2919-1040-44F9-BA72-87EE415CA5DB}" type="presParOf" srcId="{C927E5D3-D513-406E-8E3F-C8CA19F83B4A}" destId="{BD41E2FF-D860-4F9D-BA04-B7B03F9849B3}" srcOrd="1" destOrd="0" presId="urn:microsoft.com/office/officeart/2005/8/layout/hList7#1"/>
    <dgm:cxn modelId="{6ACE70CC-4C13-4AB3-A02C-B26FA3996B89}" type="presParOf" srcId="{C927E5D3-D513-406E-8E3F-C8CA19F83B4A}" destId="{980AEAB4-1C81-45A8-8F44-53B40D1F47CF}" srcOrd="2" destOrd="0" presId="urn:microsoft.com/office/officeart/2005/8/layout/hList7#1"/>
    <dgm:cxn modelId="{319EDC26-6A74-4925-8FC0-3C370D38A0A3}" type="presParOf" srcId="{C927E5D3-D513-406E-8E3F-C8CA19F83B4A}" destId="{2393929A-5843-4EB9-8B8A-CA460349039D}" srcOrd="3" destOrd="0" presId="urn:microsoft.com/office/officeart/2005/8/layout/hList7#1"/>
    <dgm:cxn modelId="{CB930261-034F-4B3D-AC63-5C2AD871B94D}" type="presParOf" srcId="{74623173-8538-4129-87CC-36E7658BB325}" destId="{5468649D-E1DD-42C2-90B0-3E681D134570}" srcOrd="5" destOrd="0" presId="urn:microsoft.com/office/officeart/2005/8/layout/hList7#1"/>
    <dgm:cxn modelId="{D2AD93B2-494E-491C-81FF-56A6F089D69E}" type="presParOf" srcId="{74623173-8538-4129-87CC-36E7658BB325}" destId="{3EB059D3-641F-42BF-B12C-D1591666C391}" srcOrd="6" destOrd="0" presId="urn:microsoft.com/office/officeart/2005/8/layout/hList7#1"/>
    <dgm:cxn modelId="{DD968D31-6FAF-4EAA-8EC4-F30015CA6415}" type="presParOf" srcId="{3EB059D3-641F-42BF-B12C-D1591666C391}" destId="{A02170AC-0F12-4C10-9B04-DBFB8DF62D66}" srcOrd="0" destOrd="0" presId="urn:microsoft.com/office/officeart/2005/8/layout/hList7#1"/>
    <dgm:cxn modelId="{00E52EE7-FDA4-4365-A323-5B9312224D80}" type="presParOf" srcId="{3EB059D3-641F-42BF-B12C-D1591666C391}" destId="{AC77A886-5A01-4360-B106-2B8C6B5A844F}" srcOrd="1" destOrd="0" presId="urn:microsoft.com/office/officeart/2005/8/layout/hList7#1"/>
    <dgm:cxn modelId="{BDB62D6F-AE1F-41F3-B3C9-1D988DEFB172}" type="presParOf" srcId="{3EB059D3-641F-42BF-B12C-D1591666C391}" destId="{98566C2C-679B-4A77-A3F3-70C9E12EBD1E}" srcOrd="2" destOrd="0" presId="urn:microsoft.com/office/officeart/2005/8/layout/hList7#1"/>
    <dgm:cxn modelId="{5E4EE21C-0DCF-478D-97AC-94C8EC64EDD2}" type="presParOf" srcId="{3EB059D3-641F-42BF-B12C-D1591666C391}" destId="{3B931A7F-7687-4040-90AC-2F69DCDC3EFD}" srcOrd="3" destOrd="0" presId="urn:microsoft.com/office/officeart/2005/8/layout/hList7#1"/>
    <dgm:cxn modelId="{06652BB0-6899-4FBE-81D4-435DCA1BAC27}" type="presParOf" srcId="{74623173-8538-4129-87CC-36E7658BB325}" destId="{D22726F8-1484-4ACC-AFB6-275422C52124}" srcOrd="7" destOrd="0" presId="urn:microsoft.com/office/officeart/2005/8/layout/hList7#1"/>
    <dgm:cxn modelId="{B2594C35-F50D-4973-A8FE-848B84E53468}" type="presParOf" srcId="{74623173-8538-4129-87CC-36E7658BB325}" destId="{6CFF31AE-4D4D-47E6-B554-6381AE3E7A74}" srcOrd="8" destOrd="0" presId="urn:microsoft.com/office/officeart/2005/8/layout/hList7#1"/>
    <dgm:cxn modelId="{90266B9A-599A-4B02-B071-0ED92605F6A8}" type="presParOf" srcId="{6CFF31AE-4D4D-47E6-B554-6381AE3E7A74}" destId="{DB3C4EA4-E288-4775-BE6A-B312B018BDA2}" srcOrd="0" destOrd="0" presId="urn:microsoft.com/office/officeart/2005/8/layout/hList7#1"/>
    <dgm:cxn modelId="{5BE65143-8AF1-4EA2-BE02-8794DC8E67CA}" type="presParOf" srcId="{6CFF31AE-4D4D-47E6-B554-6381AE3E7A74}" destId="{520B7591-A0FB-4595-9000-EA0AAB4268DA}" srcOrd="1" destOrd="0" presId="urn:microsoft.com/office/officeart/2005/8/layout/hList7#1"/>
    <dgm:cxn modelId="{4C34354B-0A08-434D-B626-4EE45A109B76}" type="presParOf" srcId="{6CFF31AE-4D4D-47E6-B554-6381AE3E7A74}" destId="{11E52DAC-36EA-4E4F-91BF-B9403D1F4A47}" srcOrd="2" destOrd="0" presId="urn:microsoft.com/office/officeart/2005/8/layout/hList7#1"/>
    <dgm:cxn modelId="{D008EC3C-2E2F-4049-A8D4-80602CBCA338}" type="presParOf" srcId="{6CFF31AE-4D4D-47E6-B554-6381AE3E7A74}" destId="{1F4C5E10-AB15-4768-9DDA-55CA66CD04A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BC837C-7470-4A6C-92A4-91B5CC32278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1" csCatId="colorful" phldr="1"/>
      <dgm:spPr/>
      <dgm:t>
        <a:bodyPr/>
        <a:lstStyle/>
        <a:p>
          <a:endParaRPr lang="tr-TR"/>
        </a:p>
      </dgm:t>
    </dgm:pt>
    <dgm:pt modelId="{25562546-B101-452A-8B8B-C0123CC36EB0}">
      <dgm:prSet/>
      <dgm:spPr/>
      <dgm:t>
        <a:bodyPr/>
        <a:lstStyle/>
        <a:p>
          <a:r>
            <a:rPr lang="tr-TR" dirty="0" smtClean="0"/>
            <a:t>Yaygınlık: 81 İlde Uygulama</a:t>
          </a:r>
        </a:p>
      </dgm:t>
    </dgm:pt>
    <dgm:pt modelId="{DE7F2B17-442E-40B6-A6B2-1497107512AA}" type="parTrans" cxnId="{22BC7085-62EA-4EF3-9F53-4DF077064A56}">
      <dgm:prSet/>
      <dgm:spPr/>
      <dgm:t>
        <a:bodyPr/>
        <a:lstStyle/>
        <a:p>
          <a:endParaRPr lang="tr-TR"/>
        </a:p>
      </dgm:t>
    </dgm:pt>
    <dgm:pt modelId="{02CAC13F-55B2-4F36-940C-269C1FA30E5B}" type="sibTrans" cxnId="{22BC7085-62EA-4EF3-9F53-4DF077064A56}">
      <dgm:prSet/>
      <dgm:spPr/>
      <dgm:t>
        <a:bodyPr/>
        <a:lstStyle/>
        <a:p>
          <a:endParaRPr lang="tr-TR"/>
        </a:p>
      </dgm:t>
    </dgm:pt>
    <dgm:pt modelId="{B36E1008-C404-4612-9B5A-E94E43C1285F}">
      <dgm:prSet/>
      <dgm:spPr/>
      <dgm:t>
        <a:bodyPr/>
        <a:lstStyle/>
        <a:p>
          <a:r>
            <a:rPr lang="tr-TR" dirty="0" smtClean="0"/>
            <a:t>Toplam Çocuk ve Sınıf Sayısında Bir Önceki Yıla Göre Azalma Olmaması </a:t>
          </a:r>
        </a:p>
      </dgm:t>
    </dgm:pt>
    <dgm:pt modelId="{C70DCD52-65F1-4015-A344-E7C0AA49EF2B}" type="parTrans" cxnId="{C0193410-4428-4704-A7F6-1D1D4FB97E7B}">
      <dgm:prSet/>
      <dgm:spPr/>
      <dgm:t>
        <a:bodyPr/>
        <a:lstStyle/>
        <a:p>
          <a:endParaRPr lang="tr-TR"/>
        </a:p>
      </dgm:t>
    </dgm:pt>
    <dgm:pt modelId="{21BB539F-F0F4-4AE0-84F7-C35AB2DEABCB}" type="sibTrans" cxnId="{C0193410-4428-4704-A7F6-1D1D4FB97E7B}">
      <dgm:prSet/>
      <dgm:spPr/>
      <dgm:t>
        <a:bodyPr/>
        <a:lstStyle/>
        <a:p>
          <a:endParaRPr lang="tr-TR"/>
        </a:p>
      </dgm:t>
    </dgm:pt>
    <dgm:pt modelId="{77AF2CE0-E74E-4FA1-9B71-27FC74404568}">
      <dgm:prSet/>
      <dgm:spPr/>
      <dgm:t>
        <a:bodyPr/>
        <a:lstStyle/>
        <a:p>
          <a:r>
            <a:rPr lang="tr-TR" dirty="0" smtClean="0"/>
            <a:t>Yıl İçindeki Bilgi Paylaşımı / Geribildirim Performansı </a:t>
          </a:r>
        </a:p>
      </dgm:t>
    </dgm:pt>
    <dgm:pt modelId="{B9232B5D-3E11-4F5B-AA82-4BE9F94726AD}" type="parTrans" cxnId="{4B7C67D3-B219-407E-807B-68873D766766}">
      <dgm:prSet/>
      <dgm:spPr/>
      <dgm:t>
        <a:bodyPr/>
        <a:lstStyle/>
        <a:p>
          <a:endParaRPr lang="tr-TR"/>
        </a:p>
      </dgm:t>
    </dgm:pt>
    <dgm:pt modelId="{2B52D640-D5B7-4D40-92F6-48530C9AAD7E}" type="sibTrans" cxnId="{4B7C67D3-B219-407E-807B-68873D766766}">
      <dgm:prSet/>
      <dgm:spPr/>
      <dgm:t>
        <a:bodyPr/>
        <a:lstStyle/>
        <a:p>
          <a:endParaRPr lang="tr-TR"/>
        </a:p>
      </dgm:t>
    </dgm:pt>
    <dgm:pt modelId="{B124C425-CA47-4597-B505-EBDD714643A3}">
      <dgm:prSet/>
      <dgm:spPr/>
      <dgm:t>
        <a:bodyPr/>
        <a:lstStyle/>
        <a:p>
          <a:r>
            <a:rPr lang="tr-TR" dirty="0" smtClean="0"/>
            <a:t>Sonuç Raporu Performansı </a:t>
          </a:r>
        </a:p>
      </dgm:t>
    </dgm:pt>
    <dgm:pt modelId="{748ABD1C-1018-4D51-BE2E-A0B2CA8D84DE}" type="parTrans" cxnId="{7DA5F90F-3C7C-45AA-95C2-7B7A98312ABE}">
      <dgm:prSet/>
      <dgm:spPr/>
      <dgm:t>
        <a:bodyPr/>
        <a:lstStyle/>
        <a:p>
          <a:endParaRPr lang="tr-TR"/>
        </a:p>
      </dgm:t>
    </dgm:pt>
    <dgm:pt modelId="{3B75718C-F381-4EF4-8562-81BE0903467C}" type="sibTrans" cxnId="{7DA5F90F-3C7C-45AA-95C2-7B7A98312ABE}">
      <dgm:prSet/>
      <dgm:spPr/>
      <dgm:t>
        <a:bodyPr/>
        <a:lstStyle/>
        <a:p>
          <a:endParaRPr lang="tr-TR"/>
        </a:p>
      </dgm:t>
    </dgm:pt>
    <dgm:pt modelId="{627DC918-8E56-4330-88A1-C07FEFEACFB2}" type="pres">
      <dgm:prSet presAssocID="{C0BC837C-7470-4A6C-92A4-91B5CC3227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7619A0DD-F7DA-4202-A555-2363038C706E}" type="pres">
      <dgm:prSet presAssocID="{C0BC837C-7470-4A6C-92A4-91B5CC32278E}" presName="Name1" presStyleCnt="0"/>
      <dgm:spPr/>
      <dgm:t>
        <a:bodyPr/>
        <a:lstStyle/>
        <a:p>
          <a:endParaRPr lang="tr-TR"/>
        </a:p>
      </dgm:t>
    </dgm:pt>
    <dgm:pt modelId="{B44EB71B-EB10-432D-BC6C-8073A9B9BCD3}" type="pres">
      <dgm:prSet presAssocID="{C0BC837C-7470-4A6C-92A4-91B5CC32278E}" presName="cycle" presStyleCnt="0"/>
      <dgm:spPr/>
      <dgm:t>
        <a:bodyPr/>
        <a:lstStyle/>
        <a:p>
          <a:endParaRPr lang="tr-TR"/>
        </a:p>
      </dgm:t>
    </dgm:pt>
    <dgm:pt modelId="{C2722BF8-ADDE-4B24-B6E9-C7C35B9B2C0D}" type="pres">
      <dgm:prSet presAssocID="{C0BC837C-7470-4A6C-92A4-91B5CC32278E}" presName="srcNode" presStyleLbl="node1" presStyleIdx="0" presStyleCnt="4"/>
      <dgm:spPr/>
      <dgm:t>
        <a:bodyPr/>
        <a:lstStyle/>
        <a:p>
          <a:endParaRPr lang="tr-TR"/>
        </a:p>
      </dgm:t>
    </dgm:pt>
    <dgm:pt modelId="{9A8890EC-09A7-4888-9943-8648FCFF07A7}" type="pres">
      <dgm:prSet presAssocID="{C0BC837C-7470-4A6C-92A4-91B5CC32278E}" presName="conn" presStyleLbl="parChTrans1D2" presStyleIdx="0" presStyleCnt="1"/>
      <dgm:spPr/>
      <dgm:t>
        <a:bodyPr/>
        <a:lstStyle/>
        <a:p>
          <a:endParaRPr lang="tr-TR"/>
        </a:p>
      </dgm:t>
    </dgm:pt>
    <dgm:pt modelId="{F1EFA372-5760-405D-83EC-9B927FF7CD71}" type="pres">
      <dgm:prSet presAssocID="{C0BC837C-7470-4A6C-92A4-91B5CC32278E}" presName="extraNode" presStyleLbl="node1" presStyleIdx="0" presStyleCnt="4"/>
      <dgm:spPr/>
      <dgm:t>
        <a:bodyPr/>
        <a:lstStyle/>
        <a:p>
          <a:endParaRPr lang="tr-TR"/>
        </a:p>
      </dgm:t>
    </dgm:pt>
    <dgm:pt modelId="{97D24A68-7679-4A26-8E9E-0A2FAAD40DFA}" type="pres">
      <dgm:prSet presAssocID="{C0BC837C-7470-4A6C-92A4-91B5CC32278E}" presName="dstNode" presStyleLbl="node1" presStyleIdx="0" presStyleCnt="4"/>
      <dgm:spPr/>
      <dgm:t>
        <a:bodyPr/>
        <a:lstStyle/>
        <a:p>
          <a:endParaRPr lang="tr-TR"/>
        </a:p>
      </dgm:t>
    </dgm:pt>
    <dgm:pt modelId="{4B2CE32F-9A2A-4229-967B-95F4046015D9}" type="pres">
      <dgm:prSet presAssocID="{25562546-B101-452A-8B8B-C0123CC36EB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BEAB38-AEF8-4AB4-B668-E1EC840BB0D9}" type="pres">
      <dgm:prSet presAssocID="{25562546-B101-452A-8B8B-C0123CC36EB0}" presName="accent_1" presStyleCnt="0"/>
      <dgm:spPr/>
      <dgm:t>
        <a:bodyPr/>
        <a:lstStyle/>
        <a:p>
          <a:endParaRPr lang="tr-TR"/>
        </a:p>
      </dgm:t>
    </dgm:pt>
    <dgm:pt modelId="{93A1859D-BB7D-4066-8FAF-3444A6D61EFD}" type="pres">
      <dgm:prSet presAssocID="{25562546-B101-452A-8B8B-C0123CC36EB0}" presName="accentRepeatNode" presStyleLbl="solidFgAcc1" presStyleIdx="0" presStyleCnt="4"/>
      <dgm:spPr/>
      <dgm:t>
        <a:bodyPr/>
        <a:lstStyle/>
        <a:p>
          <a:endParaRPr lang="tr-TR"/>
        </a:p>
      </dgm:t>
    </dgm:pt>
    <dgm:pt modelId="{6584CA45-BB2B-484C-80B2-C19969211918}" type="pres">
      <dgm:prSet presAssocID="{B36E1008-C404-4612-9B5A-E94E43C1285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8049E8-24CC-4E39-8A38-422424E0FE1E}" type="pres">
      <dgm:prSet presAssocID="{B36E1008-C404-4612-9B5A-E94E43C1285F}" presName="accent_2" presStyleCnt="0"/>
      <dgm:spPr/>
      <dgm:t>
        <a:bodyPr/>
        <a:lstStyle/>
        <a:p>
          <a:endParaRPr lang="tr-TR"/>
        </a:p>
      </dgm:t>
    </dgm:pt>
    <dgm:pt modelId="{1CDAA093-E995-4567-B30A-D431EE23BC84}" type="pres">
      <dgm:prSet presAssocID="{B36E1008-C404-4612-9B5A-E94E43C1285F}" presName="accentRepeatNode" presStyleLbl="solidFgAcc1" presStyleIdx="1" presStyleCnt="4"/>
      <dgm:spPr/>
      <dgm:t>
        <a:bodyPr/>
        <a:lstStyle/>
        <a:p>
          <a:endParaRPr lang="tr-TR"/>
        </a:p>
      </dgm:t>
    </dgm:pt>
    <dgm:pt modelId="{E1B011EF-CD1B-4C40-A66C-078C262E3EDF}" type="pres">
      <dgm:prSet presAssocID="{77AF2CE0-E74E-4FA1-9B71-27FC7440456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11495D-A4AE-43A3-AE9B-8DA19B793F61}" type="pres">
      <dgm:prSet presAssocID="{77AF2CE0-E74E-4FA1-9B71-27FC74404568}" presName="accent_3" presStyleCnt="0"/>
      <dgm:spPr/>
      <dgm:t>
        <a:bodyPr/>
        <a:lstStyle/>
        <a:p>
          <a:endParaRPr lang="tr-TR"/>
        </a:p>
      </dgm:t>
    </dgm:pt>
    <dgm:pt modelId="{F936651C-2BBB-4719-AE96-68873DBA1226}" type="pres">
      <dgm:prSet presAssocID="{77AF2CE0-E74E-4FA1-9B71-27FC74404568}" presName="accentRepeatNode" presStyleLbl="solidFgAcc1" presStyleIdx="2" presStyleCnt="4"/>
      <dgm:spPr/>
      <dgm:t>
        <a:bodyPr/>
        <a:lstStyle/>
        <a:p>
          <a:endParaRPr lang="tr-TR"/>
        </a:p>
      </dgm:t>
    </dgm:pt>
    <dgm:pt modelId="{0A09B051-2E70-4B3C-82FC-E63E3F6EBB50}" type="pres">
      <dgm:prSet presAssocID="{B124C425-CA47-4597-B505-EBDD714643A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81CB84-EAC0-47F7-929F-01214B042292}" type="pres">
      <dgm:prSet presAssocID="{B124C425-CA47-4597-B505-EBDD714643A3}" presName="accent_4" presStyleCnt="0"/>
      <dgm:spPr/>
    </dgm:pt>
    <dgm:pt modelId="{4A280CFD-7265-433A-8A9E-28C1421DF910}" type="pres">
      <dgm:prSet presAssocID="{B124C425-CA47-4597-B505-EBDD714643A3}" presName="accentRepeatNode" presStyleLbl="solidFgAcc1" presStyleIdx="3" presStyleCnt="4"/>
      <dgm:spPr/>
      <dgm:t>
        <a:bodyPr/>
        <a:lstStyle/>
        <a:p>
          <a:endParaRPr lang="tr-TR"/>
        </a:p>
      </dgm:t>
    </dgm:pt>
  </dgm:ptLst>
  <dgm:cxnLst>
    <dgm:cxn modelId="{22BC7085-62EA-4EF3-9F53-4DF077064A56}" srcId="{C0BC837C-7470-4A6C-92A4-91B5CC32278E}" destId="{25562546-B101-452A-8B8B-C0123CC36EB0}" srcOrd="0" destOrd="0" parTransId="{DE7F2B17-442E-40B6-A6B2-1497107512AA}" sibTransId="{02CAC13F-55B2-4F36-940C-269C1FA30E5B}"/>
    <dgm:cxn modelId="{2F3724C9-7974-4950-BF42-521CA4CBD122}" type="presOf" srcId="{B124C425-CA47-4597-B505-EBDD714643A3}" destId="{0A09B051-2E70-4B3C-82FC-E63E3F6EBB50}" srcOrd="0" destOrd="0" presId="urn:microsoft.com/office/officeart/2008/layout/VerticalCurvedList"/>
    <dgm:cxn modelId="{7900FD78-0E3F-451A-A794-DFE709C0E67A}" type="presOf" srcId="{B36E1008-C404-4612-9B5A-E94E43C1285F}" destId="{6584CA45-BB2B-484C-80B2-C19969211918}" srcOrd="0" destOrd="0" presId="urn:microsoft.com/office/officeart/2008/layout/VerticalCurvedList"/>
    <dgm:cxn modelId="{C0193410-4428-4704-A7F6-1D1D4FB97E7B}" srcId="{C0BC837C-7470-4A6C-92A4-91B5CC32278E}" destId="{B36E1008-C404-4612-9B5A-E94E43C1285F}" srcOrd="1" destOrd="0" parTransId="{C70DCD52-65F1-4015-A344-E7C0AA49EF2B}" sibTransId="{21BB539F-F0F4-4AE0-84F7-C35AB2DEABCB}"/>
    <dgm:cxn modelId="{FC79D687-65AC-43E4-810F-36E55219EB70}" type="presOf" srcId="{02CAC13F-55B2-4F36-940C-269C1FA30E5B}" destId="{9A8890EC-09A7-4888-9943-8648FCFF07A7}" srcOrd="0" destOrd="0" presId="urn:microsoft.com/office/officeart/2008/layout/VerticalCurvedList"/>
    <dgm:cxn modelId="{B6587A54-8FE4-4063-A583-A0786309A991}" type="presOf" srcId="{C0BC837C-7470-4A6C-92A4-91B5CC32278E}" destId="{627DC918-8E56-4330-88A1-C07FEFEACFB2}" srcOrd="0" destOrd="0" presId="urn:microsoft.com/office/officeart/2008/layout/VerticalCurvedList"/>
    <dgm:cxn modelId="{03A7903A-301B-442C-AEBA-F9D38089328D}" type="presOf" srcId="{25562546-B101-452A-8B8B-C0123CC36EB0}" destId="{4B2CE32F-9A2A-4229-967B-95F4046015D9}" srcOrd="0" destOrd="0" presId="urn:microsoft.com/office/officeart/2008/layout/VerticalCurvedList"/>
    <dgm:cxn modelId="{4B7C67D3-B219-407E-807B-68873D766766}" srcId="{C0BC837C-7470-4A6C-92A4-91B5CC32278E}" destId="{77AF2CE0-E74E-4FA1-9B71-27FC74404568}" srcOrd="2" destOrd="0" parTransId="{B9232B5D-3E11-4F5B-AA82-4BE9F94726AD}" sibTransId="{2B52D640-D5B7-4D40-92F6-48530C9AAD7E}"/>
    <dgm:cxn modelId="{7DA5F90F-3C7C-45AA-95C2-7B7A98312ABE}" srcId="{C0BC837C-7470-4A6C-92A4-91B5CC32278E}" destId="{B124C425-CA47-4597-B505-EBDD714643A3}" srcOrd="3" destOrd="0" parTransId="{748ABD1C-1018-4D51-BE2E-A0B2CA8D84DE}" sibTransId="{3B75718C-F381-4EF4-8562-81BE0903467C}"/>
    <dgm:cxn modelId="{A936583E-4593-48F6-AC26-866461A7C798}" type="presOf" srcId="{77AF2CE0-E74E-4FA1-9B71-27FC74404568}" destId="{E1B011EF-CD1B-4C40-A66C-078C262E3EDF}" srcOrd="0" destOrd="0" presId="urn:microsoft.com/office/officeart/2008/layout/VerticalCurvedList"/>
    <dgm:cxn modelId="{13C0A9C1-557E-41BE-B6B8-ED4EB50FAFF5}" type="presParOf" srcId="{627DC918-8E56-4330-88A1-C07FEFEACFB2}" destId="{7619A0DD-F7DA-4202-A555-2363038C706E}" srcOrd="0" destOrd="0" presId="urn:microsoft.com/office/officeart/2008/layout/VerticalCurvedList"/>
    <dgm:cxn modelId="{2CB40160-15CF-4502-94D2-B819C3663C9E}" type="presParOf" srcId="{7619A0DD-F7DA-4202-A555-2363038C706E}" destId="{B44EB71B-EB10-432D-BC6C-8073A9B9BCD3}" srcOrd="0" destOrd="0" presId="urn:microsoft.com/office/officeart/2008/layout/VerticalCurvedList"/>
    <dgm:cxn modelId="{96618C7C-2FCA-4EF2-9AC5-A8B8E4351C7B}" type="presParOf" srcId="{B44EB71B-EB10-432D-BC6C-8073A9B9BCD3}" destId="{C2722BF8-ADDE-4B24-B6E9-C7C35B9B2C0D}" srcOrd="0" destOrd="0" presId="urn:microsoft.com/office/officeart/2008/layout/VerticalCurvedList"/>
    <dgm:cxn modelId="{7460B49F-D997-4293-8F9F-555D7BD6B176}" type="presParOf" srcId="{B44EB71B-EB10-432D-BC6C-8073A9B9BCD3}" destId="{9A8890EC-09A7-4888-9943-8648FCFF07A7}" srcOrd="1" destOrd="0" presId="urn:microsoft.com/office/officeart/2008/layout/VerticalCurvedList"/>
    <dgm:cxn modelId="{D6A2DB9F-B5A9-48BE-ACED-8EB9075F2C29}" type="presParOf" srcId="{B44EB71B-EB10-432D-BC6C-8073A9B9BCD3}" destId="{F1EFA372-5760-405D-83EC-9B927FF7CD71}" srcOrd="2" destOrd="0" presId="urn:microsoft.com/office/officeart/2008/layout/VerticalCurvedList"/>
    <dgm:cxn modelId="{02635D1B-A42E-4DD6-B77C-54DA9CB01568}" type="presParOf" srcId="{B44EB71B-EB10-432D-BC6C-8073A9B9BCD3}" destId="{97D24A68-7679-4A26-8E9E-0A2FAAD40DFA}" srcOrd="3" destOrd="0" presId="urn:microsoft.com/office/officeart/2008/layout/VerticalCurvedList"/>
    <dgm:cxn modelId="{2F1D79C6-7BA9-4A64-8494-53340AA186BD}" type="presParOf" srcId="{7619A0DD-F7DA-4202-A555-2363038C706E}" destId="{4B2CE32F-9A2A-4229-967B-95F4046015D9}" srcOrd="1" destOrd="0" presId="urn:microsoft.com/office/officeart/2008/layout/VerticalCurvedList"/>
    <dgm:cxn modelId="{1F4E9A6E-A90D-4CCD-B4DD-A6D203AF067C}" type="presParOf" srcId="{7619A0DD-F7DA-4202-A555-2363038C706E}" destId="{05BEAB38-AEF8-4AB4-B668-E1EC840BB0D9}" srcOrd="2" destOrd="0" presId="urn:microsoft.com/office/officeart/2008/layout/VerticalCurvedList"/>
    <dgm:cxn modelId="{E94FA63E-2691-4630-B567-7CA7279D8AFF}" type="presParOf" srcId="{05BEAB38-AEF8-4AB4-B668-E1EC840BB0D9}" destId="{93A1859D-BB7D-4066-8FAF-3444A6D61EFD}" srcOrd="0" destOrd="0" presId="urn:microsoft.com/office/officeart/2008/layout/VerticalCurvedList"/>
    <dgm:cxn modelId="{DFA8961D-79F4-458B-9B75-BEFBB91F92AB}" type="presParOf" srcId="{7619A0DD-F7DA-4202-A555-2363038C706E}" destId="{6584CA45-BB2B-484C-80B2-C19969211918}" srcOrd="3" destOrd="0" presId="urn:microsoft.com/office/officeart/2008/layout/VerticalCurvedList"/>
    <dgm:cxn modelId="{49B2C664-286C-47D4-8D91-77F696A33B43}" type="presParOf" srcId="{7619A0DD-F7DA-4202-A555-2363038C706E}" destId="{6F8049E8-24CC-4E39-8A38-422424E0FE1E}" srcOrd="4" destOrd="0" presId="urn:microsoft.com/office/officeart/2008/layout/VerticalCurvedList"/>
    <dgm:cxn modelId="{5A616CA3-716A-4930-B43E-E31FCF02775C}" type="presParOf" srcId="{6F8049E8-24CC-4E39-8A38-422424E0FE1E}" destId="{1CDAA093-E995-4567-B30A-D431EE23BC84}" srcOrd="0" destOrd="0" presId="urn:microsoft.com/office/officeart/2008/layout/VerticalCurvedList"/>
    <dgm:cxn modelId="{D05409EA-D934-4DB8-9773-99812A90A48A}" type="presParOf" srcId="{7619A0DD-F7DA-4202-A555-2363038C706E}" destId="{E1B011EF-CD1B-4C40-A66C-078C262E3EDF}" srcOrd="5" destOrd="0" presId="urn:microsoft.com/office/officeart/2008/layout/VerticalCurvedList"/>
    <dgm:cxn modelId="{050870B4-66F8-4B5D-9F31-EF60BBF7D1EF}" type="presParOf" srcId="{7619A0DD-F7DA-4202-A555-2363038C706E}" destId="{2311495D-A4AE-43A3-AE9B-8DA19B793F61}" srcOrd="6" destOrd="0" presId="urn:microsoft.com/office/officeart/2008/layout/VerticalCurvedList"/>
    <dgm:cxn modelId="{83847D85-C347-48FD-9E69-93D99D541FD3}" type="presParOf" srcId="{2311495D-A4AE-43A3-AE9B-8DA19B793F61}" destId="{F936651C-2BBB-4719-AE96-68873DBA1226}" srcOrd="0" destOrd="0" presId="urn:microsoft.com/office/officeart/2008/layout/VerticalCurvedList"/>
    <dgm:cxn modelId="{E01D029A-EDBE-47CB-97ED-82E9BE45EE9C}" type="presParOf" srcId="{7619A0DD-F7DA-4202-A555-2363038C706E}" destId="{0A09B051-2E70-4B3C-82FC-E63E3F6EBB50}" srcOrd="7" destOrd="0" presId="urn:microsoft.com/office/officeart/2008/layout/VerticalCurvedList"/>
    <dgm:cxn modelId="{B317D1EB-C659-4F2B-BA90-9918E8740053}" type="presParOf" srcId="{7619A0DD-F7DA-4202-A555-2363038C706E}" destId="{3381CB84-EAC0-47F7-929F-01214B042292}" srcOrd="8" destOrd="0" presId="urn:microsoft.com/office/officeart/2008/layout/VerticalCurvedList"/>
    <dgm:cxn modelId="{1CF4DE15-F8FD-4DF4-938C-D54598E35AC6}" type="presParOf" srcId="{3381CB84-EAC0-47F7-929F-01214B042292}" destId="{4A280CFD-7265-433A-8A9E-28C1421DF9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BC837C-7470-4A6C-92A4-91B5CC32278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1" csCatId="colorful" phldr="1"/>
      <dgm:spPr/>
      <dgm:t>
        <a:bodyPr/>
        <a:lstStyle/>
        <a:p>
          <a:endParaRPr lang="tr-TR"/>
        </a:p>
      </dgm:t>
    </dgm:pt>
    <dgm:pt modelId="{25562546-B101-452A-8B8B-C0123CC36EB0}">
      <dgm:prSet/>
      <dgm:spPr/>
      <dgm:t>
        <a:bodyPr/>
        <a:lstStyle/>
        <a:p>
          <a:r>
            <a:rPr lang="tr-TR" b="0" dirty="0" smtClean="0"/>
            <a:t>Geçen yıl olduğu gibi </a:t>
          </a:r>
          <a:r>
            <a:rPr lang="tr-TR" b="1" dirty="0" smtClean="0"/>
            <a:t>SADECE SINIF HEDEFİ </a:t>
          </a:r>
          <a:r>
            <a:rPr lang="tr-TR" dirty="0" smtClean="0"/>
            <a:t>veriliyor (Sınıf/Öğretmen)</a:t>
          </a:r>
        </a:p>
      </dgm:t>
    </dgm:pt>
    <dgm:pt modelId="{DE7F2B17-442E-40B6-A6B2-1497107512AA}" type="parTrans" cxnId="{22BC7085-62EA-4EF3-9F53-4DF077064A56}">
      <dgm:prSet/>
      <dgm:spPr/>
      <dgm:t>
        <a:bodyPr/>
        <a:lstStyle/>
        <a:p>
          <a:endParaRPr lang="tr-TR"/>
        </a:p>
      </dgm:t>
    </dgm:pt>
    <dgm:pt modelId="{02CAC13F-55B2-4F36-940C-269C1FA30E5B}" type="sibTrans" cxnId="{22BC7085-62EA-4EF3-9F53-4DF077064A56}">
      <dgm:prSet/>
      <dgm:spPr/>
      <dgm:t>
        <a:bodyPr/>
        <a:lstStyle/>
        <a:p>
          <a:endParaRPr lang="tr-TR"/>
        </a:p>
      </dgm:t>
    </dgm:pt>
    <dgm:pt modelId="{B36E1008-C404-4612-9B5A-E94E43C1285F}">
      <dgm:prSet/>
      <dgm:spPr/>
      <dgm:t>
        <a:bodyPr/>
        <a:lstStyle/>
        <a:p>
          <a:r>
            <a:rPr lang="tr-TR" dirty="0" smtClean="0"/>
            <a:t>Bir </a:t>
          </a:r>
          <a:r>
            <a:rPr lang="tr-TR" b="1" dirty="0" smtClean="0"/>
            <a:t>OKULDAN EN FAZLA 3 SINIF </a:t>
          </a:r>
          <a:r>
            <a:rPr lang="tr-TR" dirty="0" smtClean="0"/>
            <a:t>belirlenebilir</a:t>
          </a:r>
        </a:p>
      </dgm:t>
    </dgm:pt>
    <dgm:pt modelId="{C70DCD52-65F1-4015-A344-E7C0AA49EF2B}" type="parTrans" cxnId="{C0193410-4428-4704-A7F6-1D1D4FB97E7B}">
      <dgm:prSet/>
      <dgm:spPr/>
      <dgm:t>
        <a:bodyPr/>
        <a:lstStyle/>
        <a:p>
          <a:endParaRPr lang="tr-TR"/>
        </a:p>
      </dgm:t>
    </dgm:pt>
    <dgm:pt modelId="{21BB539F-F0F4-4AE0-84F7-C35AB2DEABCB}" type="sibTrans" cxnId="{C0193410-4428-4704-A7F6-1D1D4FB97E7B}">
      <dgm:prSet/>
      <dgm:spPr/>
      <dgm:t>
        <a:bodyPr/>
        <a:lstStyle/>
        <a:p>
          <a:endParaRPr lang="tr-TR"/>
        </a:p>
      </dgm:t>
    </dgm:pt>
    <dgm:pt modelId="{E9DBED51-F7E7-482D-B0AA-8F7E30AF51F6}">
      <dgm:prSet/>
      <dgm:spPr/>
      <dgm:t>
        <a:bodyPr/>
        <a:lstStyle/>
        <a:p>
          <a:r>
            <a:rPr lang="tr-TR" dirty="0" smtClean="0"/>
            <a:t>Ya da </a:t>
          </a:r>
          <a:r>
            <a:rPr lang="tr-TR" b="1" dirty="0" smtClean="0"/>
            <a:t>HER SINIF AYRI OKULDAN </a:t>
          </a:r>
          <a:r>
            <a:rPr lang="tr-TR" dirty="0" smtClean="0"/>
            <a:t>belirlenebilir</a:t>
          </a:r>
        </a:p>
      </dgm:t>
    </dgm:pt>
    <dgm:pt modelId="{3D9C09E7-2B41-48E0-AE9C-229B2BE4D7C1}" type="parTrans" cxnId="{C7AAF0AF-BAC3-4828-839D-00E4813B0F64}">
      <dgm:prSet/>
      <dgm:spPr/>
      <dgm:t>
        <a:bodyPr/>
        <a:lstStyle/>
        <a:p>
          <a:endParaRPr lang="tr-TR"/>
        </a:p>
      </dgm:t>
    </dgm:pt>
    <dgm:pt modelId="{255D85C9-7684-4FAB-B718-B6E4218AFA11}" type="sibTrans" cxnId="{C7AAF0AF-BAC3-4828-839D-00E4813B0F64}">
      <dgm:prSet/>
      <dgm:spPr/>
      <dgm:t>
        <a:bodyPr/>
        <a:lstStyle/>
        <a:p>
          <a:endParaRPr lang="tr-TR"/>
        </a:p>
      </dgm:t>
    </dgm:pt>
    <dgm:pt modelId="{627DC918-8E56-4330-88A1-C07FEFEACFB2}" type="pres">
      <dgm:prSet presAssocID="{C0BC837C-7470-4A6C-92A4-91B5CC3227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7619A0DD-F7DA-4202-A555-2363038C706E}" type="pres">
      <dgm:prSet presAssocID="{C0BC837C-7470-4A6C-92A4-91B5CC32278E}" presName="Name1" presStyleCnt="0"/>
      <dgm:spPr/>
      <dgm:t>
        <a:bodyPr/>
        <a:lstStyle/>
        <a:p>
          <a:endParaRPr lang="tr-TR"/>
        </a:p>
      </dgm:t>
    </dgm:pt>
    <dgm:pt modelId="{B44EB71B-EB10-432D-BC6C-8073A9B9BCD3}" type="pres">
      <dgm:prSet presAssocID="{C0BC837C-7470-4A6C-92A4-91B5CC32278E}" presName="cycle" presStyleCnt="0"/>
      <dgm:spPr/>
      <dgm:t>
        <a:bodyPr/>
        <a:lstStyle/>
        <a:p>
          <a:endParaRPr lang="tr-TR"/>
        </a:p>
      </dgm:t>
    </dgm:pt>
    <dgm:pt modelId="{C2722BF8-ADDE-4B24-B6E9-C7C35B9B2C0D}" type="pres">
      <dgm:prSet presAssocID="{C0BC837C-7470-4A6C-92A4-91B5CC32278E}" presName="srcNode" presStyleLbl="node1" presStyleIdx="0" presStyleCnt="3"/>
      <dgm:spPr/>
      <dgm:t>
        <a:bodyPr/>
        <a:lstStyle/>
        <a:p>
          <a:endParaRPr lang="tr-TR"/>
        </a:p>
      </dgm:t>
    </dgm:pt>
    <dgm:pt modelId="{9A8890EC-09A7-4888-9943-8648FCFF07A7}" type="pres">
      <dgm:prSet presAssocID="{C0BC837C-7470-4A6C-92A4-91B5CC32278E}" presName="conn" presStyleLbl="parChTrans1D2" presStyleIdx="0" presStyleCnt="1"/>
      <dgm:spPr/>
      <dgm:t>
        <a:bodyPr/>
        <a:lstStyle/>
        <a:p>
          <a:endParaRPr lang="tr-TR"/>
        </a:p>
      </dgm:t>
    </dgm:pt>
    <dgm:pt modelId="{F1EFA372-5760-405D-83EC-9B927FF7CD71}" type="pres">
      <dgm:prSet presAssocID="{C0BC837C-7470-4A6C-92A4-91B5CC32278E}" presName="extraNode" presStyleLbl="node1" presStyleIdx="0" presStyleCnt="3"/>
      <dgm:spPr/>
      <dgm:t>
        <a:bodyPr/>
        <a:lstStyle/>
        <a:p>
          <a:endParaRPr lang="tr-TR"/>
        </a:p>
      </dgm:t>
    </dgm:pt>
    <dgm:pt modelId="{97D24A68-7679-4A26-8E9E-0A2FAAD40DFA}" type="pres">
      <dgm:prSet presAssocID="{C0BC837C-7470-4A6C-92A4-91B5CC32278E}" presName="dstNode" presStyleLbl="node1" presStyleIdx="0" presStyleCnt="3"/>
      <dgm:spPr/>
      <dgm:t>
        <a:bodyPr/>
        <a:lstStyle/>
        <a:p>
          <a:endParaRPr lang="tr-TR"/>
        </a:p>
      </dgm:t>
    </dgm:pt>
    <dgm:pt modelId="{4B2CE32F-9A2A-4229-967B-95F4046015D9}" type="pres">
      <dgm:prSet presAssocID="{25562546-B101-452A-8B8B-C0123CC36EB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BEAB38-AEF8-4AB4-B668-E1EC840BB0D9}" type="pres">
      <dgm:prSet presAssocID="{25562546-B101-452A-8B8B-C0123CC36EB0}" presName="accent_1" presStyleCnt="0"/>
      <dgm:spPr/>
      <dgm:t>
        <a:bodyPr/>
        <a:lstStyle/>
        <a:p>
          <a:endParaRPr lang="tr-TR"/>
        </a:p>
      </dgm:t>
    </dgm:pt>
    <dgm:pt modelId="{93A1859D-BB7D-4066-8FAF-3444A6D61EFD}" type="pres">
      <dgm:prSet presAssocID="{25562546-B101-452A-8B8B-C0123CC36EB0}" presName="accentRepeatNode" presStyleLbl="solidFgAcc1" presStyleIdx="0" presStyleCnt="3"/>
      <dgm:spPr/>
      <dgm:t>
        <a:bodyPr/>
        <a:lstStyle/>
        <a:p>
          <a:endParaRPr lang="tr-TR"/>
        </a:p>
      </dgm:t>
    </dgm:pt>
    <dgm:pt modelId="{6584CA45-BB2B-484C-80B2-C19969211918}" type="pres">
      <dgm:prSet presAssocID="{B36E1008-C404-4612-9B5A-E94E43C1285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8049E8-24CC-4E39-8A38-422424E0FE1E}" type="pres">
      <dgm:prSet presAssocID="{B36E1008-C404-4612-9B5A-E94E43C1285F}" presName="accent_2" presStyleCnt="0"/>
      <dgm:spPr/>
      <dgm:t>
        <a:bodyPr/>
        <a:lstStyle/>
        <a:p>
          <a:endParaRPr lang="tr-TR"/>
        </a:p>
      </dgm:t>
    </dgm:pt>
    <dgm:pt modelId="{1CDAA093-E995-4567-B30A-D431EE23BC84}" type="pres">
      <dgm:prSet presAssocID="{B36E1008-C404-4612-9B5A-E94E43C1285F}" presName="accentRepeatNode" presStyleLbl="solidFgAcc1" presStyleIdx="1" presStyleCnt="3"/>
      <dgm:spPr/>
      <dgm:t>
        <a:bodyPr/>
        <a:lstStyle/>
        <a:p>
          <a:endParaRPr lang="tr-TR"/>
        </a:p>
      </dgm:t>
    </dgm:pt>
    <dgm:pt modelId="{01C84F44-3077-4843-A40D-46AED4226BD9}" type="pres">
      <dgm:prSet presAssocID="{E9DBED51-F7E7-482D-B0AA-8F7E30AF51F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9F5917-C3E4-4ABD-B356-7EF5B7D19867}" type="pres">
      <dgm:prSet presAssocID="{E9DBED51-F7E7-482D-B0AA-8F7E30AF51F6}" presName="accent_3" presStyleCnt="0"/>
      <dgm:spPr/>
    </dgm:pt>
    <dgm:pt modelId="{AC24BF91-ADAB-41F0-8C61-D1023D69BF6A}" type="pres">
      <dgm:prSet presAssocID="{E9DBED51-F7E7-482D-B0AA-8F7E30AF51F6}" presName="accentRepeatNode" presStyleLbl="solidFgAcc1" presStyleIdx="2" presStyleCnt="3"/>
      <dgm:spPr/>
    </dgm:pt>
  </dgm:ptLst>
  <dgm:cxnLst>
    <dgm:cxn modelId="{6F1E7106-A7C3-4613-8A77-81457F46AFEB}" type="presOf" srcId="{C0BC837C-7470-4A6C-92A4-91B5CC32278E}" destId="{627DC918-8E56-4330-88A1-C07FEFEACFB2}" srcOrd="0" destOrd="0" presId="urn:microsoft.com/office/officeart/2008/layout/VerticalCurvedList"/>
    <dgm:cxn modelId="{22BC7085-62EA-4EF3-9F53-4DF077064A56}" srcId="{C0BC837C-7470-4A6C-92A4-91B5CC32278E}" destId="{25562546-B101-452A-8B8B-C0123CC36EB0}" srcOrd="0" destOrd="0" parTransId="{DE7F2B17-442E-40B6-A6B2-1497107512AA}" sibTransId="{02CAC13F-55B2-4F36-940C-269C1FA30E5B}"/>
    <dgm:cxn modelId="{4143D727-28CF-475E-AF4C-984749500AA6}" type="presOf" srcId="{25562546-B101-452A-8B8B-C0123CC36EB0}" destId="{4B2CE32F-9A2A-4229-967B-95F4046015D9}" srcOrd="0" destOrd="0" presId="urn:microsoft.com/office/officeart/2008/layout/VerticalCurvedList"/>
    <dgm:cxn modelId="{539D1B92-19A5-46B1-AD33-8A15FDE3C13D}" type="presOf" srcId="{02CAC13F-55B2-4F36-940C-269C1FA30E5B}" destId="{9A8890EC-09A7-4888-9943-8648FCFF07A7}" srcOrd="0" destOrd="0" presId="urn:microsoft.com/office/officeart/2008/layout/VerticalCurvedList"/>
    <dgm:cxn modelId="{C0193410-4428-4704-A7F6-1D1D4FB97E7B}" srcId="{C0BC837C-7470-4A6C-92A4-91B5CC32278E}" destId="{B36E1008-C404-4612-9B5A-E94E43C1285F}" srcOrd="1" destOrd="0" parTransId="{C70DCD52-65F1-4015-A344-E7C0AA49EF2B}" sibTransId="{21BB539F-F0F4-4AE0-84F7-C35AB2DEABCB}"/>
    <dgm:cxn modelId="{B4741FCC-D24B-4A5D-BEE0-E3A57E3A10FC}" type="presOf" srcId="{E9DBED51-F7E7-482D-B0AA-8F7E30AF51F6}" destId="{01C84F44-3077-4843-A40D-46AED4226BD9}" srcOrd="0" destOrd="0" presId="urn:microsoft.com/office/officeart/2008/layout/VerticalCurvedList"/>
    <dgm:cxn modelId="{C7AAF0AF-BAC3-4828-839D-00E4813B0F64}" srcId="{C0BC837C-7470-4A6C-92A4-91B5CC32278E}" destId="{E9DBED51-F7E7-482D-B0AA-8F7E30AF51F6}" srcOrd="2" destOrd="0" parTransId="{3D9C09E7-2B41-48E0-AE9C-229B2BE4D7C1}" sibTransId="{255D85C9-7684-4FAB-B718-B6E4218AFA11}"/>
    <dgm:cxn modelId="{C307DDA3-5863-4197-A59A-5E72A62BE001}" type="presOf" srcId="{B36E1008-C404-4612-9B5A-E94E43C1285F}" destId="{6584CA45-BB2B-484C-80B2-C19969211918}" srcOrd="0" destOrd="0" presId="urn:microsoft.com/office/officeart/2008/layout/VerticalCurvedList"/>
    <dgm:cxn modelId="{D01B0254-81E6-4F44-8137-8DDAFAC285DA}" type="presParOf" srcId="{627DC918-8E56-4330-88A1-C07FEFEACFB2}" destId="{7619A0DD-F7DA-4202-A555-2363038C706E}" srcOrd="0" destOrd="0" presId="urn:microsoft.com/office/officeart/2008/layout/VerticalCurvedList"/>
    <dgm:cxn modelId="{5D4FF686-6017-4844-9087-977FC635EEB9}" type="presParOf" srcId="{7619A0DD-F7DA-4202-A555-2363038C706E}" destId="{B44EB71B-EB10-432D-BC6C-8073A9B9BCD3}" srcOrd="0" destOrd="0" presId="urn:microsoft.com/office/officeart/2008/layout/VerticalCurvedList"/>
    <dgm:cxn modelId="{54F1F10B-07C8-4E85-AE39-B3138CCA3BEE}" type="presParOf" srcId="{B44EB71B-EB10-432D-BC6C-8073A9B9BCD3}" destId="{C2722BF8-ADDE-4B24-B6E9-C7C35B9B2C0D}" srcOrd="0" destOrd="0" presId="urn:microsoft.com/office/officeart/2008/layout/VerticalCurvedList"/>
    <dgm:cxn modelId="{83262E72-429A-4BC3-926B-E7A074782F10}" type="presParOf" srcId="{B44EB71B-EB10-432D-BC6C-8073A9B9BCD3}" destId="{9A8890EC-09A7-4888-9943-8648FCFF07A7}" srcOrd="1" destOrd="0" presId="urn:microsoft.com/office/officeart/2008/layout/VerticalCurvedList"/>
    <dgm:cxn modelId="{0BA725F3-2F74-4227-B8C7-DAA655911A21}" type="presParOf" srcId="{B44EB71B-EB10-432D-BC6C-8073A9B9BCD3}" destId="{F1EFA372-5760-405D-83EC-9B927FF7CD71}" srcOrd="2" destOrd="0" presId="urn:microsoft.com/office/officeart/2008/layout/VerticalCurvedList"/>
    <dgm:cxn modelId="{CD8F6EF7-CD84-4AAF-8F57-913400C7A206}" type="presParOf" srcId="{B44EB71B-EB10-432D-BC6C-8073A9B9BCD3}" destId="{97D24A68-7679-4A26-8E9E-0A2FAAD40DFA}" srcOrd="3" destOrd="0" presId="urn:microsoft.com/office/officeart/2008/layout/VerticalCurvedList"/>
    <dgm:cxn modelId="{6747EB39-9541-4F14-8897-FA2D0A5974B8}" type="presParOf" srcId="{7619A0DD-F7DA-4202-A555-2363038C706E}" destId="{4B2CE32F-9A2A-4229-967B-95F4046015D9}" srcOrd="1" destOrd="0" presId="urn:microsoft.com/office/officeart/2008/layout/VerticalCurvedList"/>
    <dgm:cxn modelId="{256A48B1-06E2-473C-87F4-4EEFF38DEE7E}" type="presParOf" srcId="{7619A0DD-F7DA-4202-A555-2363038C706E}" destId="{05BEAB38-AEF8-4AB4-B668-E1EC840BB0D9}" srcOrd="2" destOrd="0" presId="urn:microsoft.com/office/officeart/2008/layout/VerticalCurvedList"/>
    <dgm:cxn modelId="{E7620DE9-3926-4CE7-998B-8981DF08943D}" type="presParOf" srcId="{05BEAB38-AEF8-4AB4-B668-E1EC840BB0D9}" destId="{93A1859D-BB7D-4066-8FAF-3444A6D61EFD}" srcOrd="0" destOrd="0" presId="urn:microsoft.com/office/officeart/2008/layout/VerticalCurvedList"/>
    <dgm:cxn modelId="{8A2EF4EE-A44A-4B26-8FEB-9C98DADAA715}" type="presParOf" srcId="{7619A0DD-F7DA-4202-A555-2363038C706E}" destId="{6584CA45-BB2B-484C-80B2-C19969211918}" srcOrd="3" destOrd="0" presId="urn:microsoft.com/office/officeart/2008/layout/VerticalCurvedList"/>
    <dgm:cxn modelId="{C397450C-51EE-4FF0-A559-5B609904FE44}" type="presParOf" srcId="{7619A0DD-F7DA-4202-A555-2363038C706E}" destId="{6F8049E8-24CC-4E39-8A38-422424E0FE1E}" srcOrd="4" destOrd="0" presId="urn:microsoft.com/office/officeart/2008/layout/VerticalCurvedList"/>
    <dgm:cxn modelId="{18432CC2-6DFA-4B52-AFA4-7E98703082B8}" type="presParOf" srcId="{6F8049E8-24CC-4E39-8A38-422424E0FE1E}" destId="{1CDAA093-E995-4567-B30A-D431EE23BC84}" srcOrd="0" destOrd="0" presId="urn:microsoft.com/office/officeart/2008/layout/VerticalCurvedList"/>
    <dgm:cxn modelId="{47BFD08B-9910-4C1A-A781-8E925BD5777C}" type="presParOf" srcId="{7619A0DD-F7DA-4202-A555-2363038C706E}" destId="{01C84F44-3077-4843-A40D-46AED4226BD9}" srcOrd="5" destOrd="0" presId="urn:microsoft.com/office/officeart/2008/layout/VerticalCurvedList"/>
    <dgm:cxn modelId="{285404EC-B109-4A89-BDAC-24E357E912D6}" type="presParOf" srcId="{7619A0DD-F7DA-4202-A555-2363038C706E}" destId="{9B9F5917-C3E4-4ABD-B356-7EF5B7D19867}" srcOrd="6" destOrd="0" presId="urn:microsoft.com/office/officeart/2008/layout/VerticalCurvedList"/>
    <dgm:cxn modelId="{F3EFDB6E-00EA-4147-8450-D4B6570B425A}" type="presParOf" srcId="{9B9F5917-C3E4-4ABD-B356-7EF5B7D19867}" destId="{AC24BF91-ADAB-41F0-8C61-D1023D69BF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8EB8204-35A5-4E9E-8CEE-38D6E59AB2E3}" type="doc">
      <dgm:prSet loTypeId="urn:microsoft.com/office/officeart/2005/8/layout/hList6" loCatId="list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tr-TR"/>
        </a:p>
      </dgm:t>
    </dgm:pt>
    <dgm:pt modelId="{2BE5493E-2C51-46FA-AF85-5F23ADBCCF92}">
      <dgm:prSet phldrT="[Metin]" custT="1"/>
      <dgm:spPr/>
      <dgm:t>
        <a:bodyPr/>
        <a:lstStyle/>
        <a:p>
          <a:r>
            <a:rPr lang="tr-TR" sz="2000" b="1" dirty="0" smtClean="0"/>
            <a:t>ÖRNEK: </a:t>
          </a:r>
        </a:p>
        <a:p>
          <a:r>
            <a:rPr lang="tr-TR" sz="2000" b="1" dirty="0" smtClean="0"/>
            <a:t>24 Sınıf Hedefim Var</a:t>
          </a:r>
          <a:endParaRPr lang="tr-TR" sz="2000" b="1" dirty="0"/>
        </a:p>
      </dgm:t>
    </dgm:pt>
    <dgm:pt modelId="{66FF3B46-80B3-4080-992D-28EB676AEE07}" type="parTrans" cxnId="{7EEB85C3-01AC-4D15-B289-75A9526C9AC2}">
      <dgm:prSet/>
      <dgm:spPr/>
      <dgm:t>
        <a:bodyPr/>
        <a:lstStyle/>
        <a:p>
          <a:endParaRPr lang="tr-TR" sz="2000" b="1">
            <a:solidFill>
              <a:schemeClr val="tx1"/>
            </a:solidFill>
          </a:endParaRPr>
        </a:p>
      </dgm:t>
    </dgm:pt>
    <dgm:pt modelId="{DAA59289-3D9E-43CB-8554-973FC0A3BAAA}" type="sibTrans" cxnId="{7EEB85C3-01AC-4D15-B289-75A9526C9AC2}">
      <dgm:prSet/>
      <dgm:spPr/>
      <dgm:t>
        <a:bodyPr/>
        <a:lstStyle/>
        <a:p>
          <a:endParaRPr lang="tr-TR" sz="2000" b="1">
            <a:solidFill>
              <a:schemeClr val="tx1"/>
            </a:solidFill>
          </a:endParaRPr>
        </a:p>
      </dgm:t>
    </dgm:pt>
    <dgm:pt modelId="{0AAA88F3-ACCE-4DF6-A128-7B720A69E6DF}">
      <dgm:prSet phldrT="[Metin]" custT="1"/>
      <dgm:spPr/>
      <dgm:t>
        <a:bodyPr/>
        <a:lstStyle/>
        <a:p>
          <a:r>
            <a:rPr lang="tr-TR" sz="2000" b="1" dirty="0" smtClean="0"/>
            <a:t>24 Farklı Okuldan Birer Sınıf Bulabilirim</a:t>
          </a:r>
        </a:p>
        <a:p>
          <a:endParaRPr lang="tr-TR" sz="2000" b="1" dirty="0" smtClean="0"/>
        </a:p>
        <a:p>
          <a:r>
            <a:rPr lang="tr-TR" sz="2000" b="1" dirty="0" smtClean="0"/>
            <a:t>24 okul, 24 Sınıf</a:t>
          </a:r>
        </a:p>
        <a:p>
          <a:endParaRPr lang="tr-TR" sz="2000" b="1" dirty="0" smtClean="0"/>
        </a:p>
        <a:p>
          <a:endParaRPr lang="tr-TR" sz="2000" b="1" dirty="0"/>
        </a:p>
      </dgm:t>
    </dgm:pt>
    <dgm:pt modelId="{7D1F2211-8CE5-43A0-9EEE-B8807DBF5220}" type="parTrans" cxnId="{3EA28FBB-B584-4932-9FD6-4FF74AFDA1C6}">
      <dgm:prSet/>
      <dgm:spPr/>
      <dgm:t>
        <a:bodyPr/>
        <a:lstStyle/>
        <a:p>
          <a:endParaRPr lang="tr-TR"/>
        </a:p>
      </dgm:t>
    </dgm:pt>
    <dgm:pt modelId="{F6B696EA-3E27-43DF-9580-252CFC1DEA88}" type="sibTrans" cxnId="{3EA28FBB-B584-4932-9FD6-4FF74AFDA1C6}">
      <dgm:prSet/>
      <dgm:spPr/>
      <dgm:t>
        <a:bodyPr/>
        <a:lstStyle/>
        <a:p>
          <a:endParaRPr lang="tr-TR"/>
        </a:p>
      </dgm:t>
    </dgm:pt>
    <dgm:pt modelId="{A5973897-6CF6-49FC-8C74-9211D0CE463C}">
      <dgm:prSet phldrT="[Metin]" custT="1"/>
      <dgm:spPr/>
      <dgm:t>
        <a:bodyPr/>
        <a:lstStyle/>
        <a:p>
          <a:r>
            <a:rPr lang="tr-TR" sz="2000" b="1" dirty="0" smtClean="0"/>
            <a:t>8 Okuldan 3’er Sınıf Bulabilirim</a:t>
          </a:r>
        </a:p>
        <a:p>
          <a:endParaRPr lang="tr-TR" sz="2000" b="1" dirty="0" smtClean="0"/>
        </a:p>
        <a:p>
          <a:r>
            <a:rPr lang="tr-TR" sz="2000" b="1" dirty="0" smtClean="0"/>
            <a:t>8 Okul, 24 Sınıf </a:t>
          </a:r>
          <a:endParaRPr lang="tr-TR" sz="2000" b="1" dirty="0"/>
        </a:p>
      </dgm:t>
    </dgm:pt>
    <dgm:pt modelId="{FD75D9FB-9E39-499C-8E18-AD9FD9C92AC3}" type="parTrans" cxnId="{E440B4B3-C9CC-4917-96A3-9E21D060B298}">
      <dgm:prSet/>
      <dgm:spPr/>
      <dgm:t>
        <a:bodyPr/>
        <a:lstStyle/>
        <a:p>
          <a:endParaRPr lang="tr-TR"/>
        </a:p>
      </dgm:t>
    </dgm:pt>
    <dgm:pt modelId="{1BA246DF-0165-4890-9742-5E6155C6CADF}" type="sibTrans" cxnId="{E440B4B3-C9CC-4917-96A3-9E21D060B298}">
      <dgm:prSet/>
      <dgm:spPr/>
      <dgm:t>
        <a:bodyPr/>
        <a:lstStyle/>
        <a:p>
          <a:endParaRPr lang="tr-TR"/>
        </a:p>
      </dgm:t>
    </dgm:pt>
    <dgm:pt modelId="{F80CE9BD-7808-4B10-A933-7A844CE0C9F6}">
      <dgm:prSet phldrT="[Metin]" custT="1"/>
      <dgm:spPr/>
      <dgm:t>
        <a:bodyPr/>
        <a:lstStyle/>
        <a:p>
          <a:endParaRPr lang="tr-TR" sz="2000" b="1" dirty="0" smtClean="0"/>
        </a:p>
        <a:p>
          <a:endParaRPr lang="tr-TR" sz="2000" b="1" dirty="0" smtClean="0"/>
        </a:p>
        <a:p>
          <a:r>
            <a:rPr lang="tr-TR" sz="2000" b="1" dirty="0" smtClean="0"/>
            <a:t>5 Okuldan 2’şer Sınıf, 3 Okuldan 3’er Sınıf, 6 okuldan 1’er Sınıf Bulabilirim</a:t>
          </a:r>
        </a:p>
        <a:p>
          <a:endParaRPr lang="tr-TR" sz="2000" b="1" dirty="0" smtClean="0"/>
        </a:p>
        <a:p>
          <a:r>
            <a:rPr lang="tr-TR" sz="2000" b="1" dirty="0" smtClean="0"/>
            <a:t>14 Okul, 24 Sınıf</a:t>
          </a:r>
        </a:p>
        <a:p>
          <a:endParaRPr lang="tr-TR" sz="2000" b="1" dirty="0" smtClean="0"/>
        </a:p>
        <a:p>
          <a:endParaRPr lang="tr-TR" sz="2000" b="1" dirty="0" smtClean="0"/>
        </a:p>
        <a:p>
          <a:endParaRPr lang="tr-TR" sz="2000" b="1" dirty="0"/>
        </a:p>
      </dgm:t>
    </dgm:pt>
    <dgm:pt modelId="{12160645-C87B-4D70-9DF3-1F80868985F1}" type="parTrans" cxnId="{5D6718A2-07F8-41D1-9836-58326753648D}">
      <dgm:prSet/>
      <dgm:spPr/>
    </dgm:pt>
    <dgm:pt modelId="{2A43879D-7DB1-4F00-8EFE-F5EE76BB4E74}" type="sibTrans" cxnId="{5D6718A2-07F8-41D1-9836-58326753648D}">
      <dgm:prSet/>
      <dgm:spPr/>
    </dgm:pt>
    <dgm:pt modelId="{C2E00008-6D86-4DF9-9EBA-7FE6613B4210}" type="pres">
      <dgm:prSet presAssocID="{C8EB8204-35A5-4E9E-8CEE-38D6E59AB2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189E4BE-027C-40EE-9F02-5C4A3AE3BD69}" type="pres">
      <dgm:prSet presAssocID="{2BE5493E-2C51-46FA-AF85-5F23ADBCCF9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FCBFBD-DE0F-4EA8-9A76-4DE19FFF48C7}" type="pres">
      <dgm:prSet presAssocID="{DAA59289-3D9E-43CB-8554-973FC0A3BAAA}" presName="sibTrans" presStyleCnt="0"/>
      <dgm:spPr/>
    </dgm:pt>
    <dgm:pt modelId="{CA709A65-6E1D-4E4B-B1DC-25F0E6650216}" type="pres">
      <dgm:prSet presAssocID="{0AAA88F3-ACCE-4DF6-A128-7B720A69E6D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22E90F-C8C3-4D5B-B974-62BE8CBFED33}" type="pres">
      <dgm:prSet presAssocID="{F6B696EA-3E27-43DF-9580-252CFC1DEA88}" presName="sibTrans" presStyleCnt="0"/>
      <dgm:spPr/>
    </dgm:pt>
    <dgm:pt modelId="{A91D8DFB-26C2-4CA8-A716-165D08E5587C}" type="pres">
      <dgm:prSet presAssocID="{A5973897-6CF6-49FC-8C74-9211D0CE46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5363DB-F2B7-42AE-B872-15A074B87146}" type="pres">
      <dgm:prSet presAssocID="{1BA246DF-0165-4890-9742-5E6155C6CADF}" presName="sibTrans" presStyleCnt="0"/>
      <dgm:spPr/>
    </dgm:pt>
    <dgm:pt modelId="{3A23111D-A1FC-4E5D-A78D-782648F17EC3}" type="pres">
      <dgm:prSet presAssocID="{F80CE9BD-7808-4B10-A933-7A844CE0C9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EA28FBB-B584-4932-9FD6-4FF74AFDA1C6}" srcId="{C8EB8204-35A5-4E9E-8CEE-38D6E59AB2E3}" destId="{0AAA88F3-ACCE-4DF6-A128-7B720A69E6DF}" srcOrd="1" destOrd="0" parTransId="{7D1F2211-8CE5-43A0-9EEE-B8807DBF5220}" sibTransId="{F6B696EA-3E27-43DF-9580-252CFC1DEA88}"/>
    <dgm:cxn modelId="{7EEB85C3-01AC-4D15-B289-75A9526C9AC2}" srcId="{C8EB8204-35A5-4E9E-8CEE-38D6E59AB2E3}" destId="{2BE5493E-2C51-46FA-AF85-5F23ADBCCF92}" srcOrd="0" destOrd="0" parTransId="{66FF3B46-80B3-4080-992D-28EB676AEE07}" sibTransId="{DAA59289-3D9E-43CB-8554-973FC0A3BAAA}"/>
    <dgm:cxn modelId="{5D6718A2-07F8-41D1-9836-58326753648D}" srcId="{C8EB8204-35A5-4E9E-8CEE-38D6E59AB2E3}" destId="{F80CE9BD-7808-4B10-A933-7A844CE0C9F6}" srcOrd="3" destOrd="0" parTransId="{12160645-C87B-4D70-9DF3-1F80868985F1}" sibTransId="{2A43879D-7DB1-4F00-8EFE-F5EE76BB4E74}"/>
    <dgm:cxn modelId="{626E1050-0D79-4428-80AE-0F2CE7296F6A}" type="presOf" srcId="{0AAA88F3-ACCE-4DF6-A128-7B720A69E6DF}" destId="{CA709A65-6E1D-4E4B-B1DC-25F0E6650216}" srcOrd="0" destOrd="0" presId="urn:microsoft.com/office/officeart/2005/8/layout/hList6"/>
    <dgm:cxn modelId="{98ED83CA-B8C8-4F14-91F8-B5720635C134}" type="presOf" srcId="{F80CE9BD-7808-4B10-A933-7A844CE0C9F6}" destId="{3A23111D-A1FC-4E5D-A78D-782648F17EC3}" srcOrd="0" destOrd="0" presId="urn:microsoft.com/office/officeart/2005/8/layout/hList6"/>
    <dgm:cxn modelId="{1BBD96E4-092C-4FE0-9A52-DD820F67922E}" type="presOf" srcId="{A5973897-6CF6-49FC-8C74-9211D0CE463C}" destId="{A91D8DFB-26C2-4CA8-A716-165D08E5587C}" srcOrd="0" destOrd="0" presId="urn:microsoft.com/office/officeart/2005/8/layout/hList6"/>
    <dgm:cxn modelId="{E440B4B3-C9CC-4917-96A3-9E21D060B298}" srcId="{C8EB8204-35A5-4E9E-8CEE-38D6E59AB2E3}" destId="{A5973897-6CF6-49FC-8C74-9211D0CE463C}" srcOrd="2" destOrd="0" parTransId="{FD75D9FB-9E39-499C-8E18-AD9FD9C92AC3}" sibTransId="{1BA246DF-0165-4890-9742-5E6155C6CADF}"/>
    <dgm:cxn modelId="{0CF82DF8-F705-4E4F-B13B-BB9B29C44652}" type="presOf" srcId="{C8EB8204-35A5-4E9E-8CEE-38D6E59AB2E3}" destId="{C2E00008-6D86-4DF9-9EBA-7FE6613B4210}" srcOrd="0" destOrd="0" presId="urn:microsoft.com/office/officeart/2005/8/layout/hList6"/>
    <dgm:cxn modelId="{AD546568-5FE0-4234-8482-122517AA99BD}" type="presOf" srcId="{2BE5493E-2C51-46FA-AF85-5F23ADBCCF92}" destId="{1189E4BE-027C-40EE-9F02-5C4A3AE3BD69}" srcOrd="0" destOrd="0" presId="urn:microsoft.com/office/officeart/2005/8/layout/hList6"/>
    <dgm:cxn modelId="{105BAB41-1DD8-444F-B8E5-BC3F1102BD3D}" type="presParOf" srcId="{C2E00008-6D86-4DF9-9EBA-7FE6613B4210}" destId="{1189E4BE-027C-40EE-9F02-5C4A3AE3BD69}" srcOrd="0" destOrd="0" presId="urn:microsoft.com/office/officeart/2005/8/layout/hList6"/>
    <dgm:cxn modelId="{6CF126F5-236F-4B98-902C-A8D99D629EBA}" type="presParOf" srcId="{C2E00008-6D86-4DF9-9EBA-7FE6613B4210}" destId="{C6FCBFBD-DE0F-4EA8-9A76-4DE19FFF48C7}" srcOrd="1" destOrd="0" presId="urn:microsoft.com/office/officeart/2005/8/layout/hList6"/>
    <dgm:cxn modelId="{90DE6304-3642-4BC1-9BB6-D3BA701BE92F}" type="presParOf" srcId="{C2E00008-6D86-4DF9-9EBA-7FE6613B4210}" destId="{CA709A65-6E1D-4E4B-B1DC-25F0E6650216}" srcOrd="2" destOrd="0" presId="urn:microsoft.com/office/officeart/2005/8/layout/hList6"/>
    <dgm:cxn modelId="{55FE34DD-1905-4109-B8C7-F0E1CD11EA49}" type="presParOf" srcId="{C2E00008-6D86-4DF9-9EBA-7FE6613B4210}" destId="{A822E90F-C8C3-4D5B-B974-62BE8CBFED33}" srcOrd="3" destOrd="0" presId="urn:microsoft.com/office/officeart/2005/8/layout/hList6"/>
    <dgm:cxn modelId="{8E979D44-2CBB-4770-808C-A27987921511}" type="presParOf" srcId="{C2E00008-6D86-4DF9-9EBA-7FE6613B4210}" destId="{A91D8DFB-26C2-4CA8-A716-165D08E5587C}" srcOrd="4" destOrd="0" presId="urn:microsoft.com/office/officeart/2005/8/layout/hList6"/>
    <dgm:cxn modelId="{AFB504A5-B15C-44AE-A3B6-E1B9B8E036EA}" type="presParOf" srcId="{C2E00008-6D86-4DF9-9EBA-7FE6613B4210}" destId="{065363DB-F2B7-42AE-B872-15A074B87146}" srcOrd="5" destOrd="0" presId="urn:microsoft.com/office/officeart/2005/8/layout/hList6"/>
    <dgm:cxn modelId="{B496A191-D15D-48CD-AEF7-C35352CCD282}" type="presParOf" srcId="{C2E00008-6D86-4DF9-9EBA-7FE6613B4210}" destId="{3A23111D-A1FC-4E5D-A78D-782648F17EC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8EB8204-35A5-4E9E-8CEE-38D6E59AB2E3}" type="doc">
      <dgm:prSet loTypeId="urn:microsoft.com/office/officeart/2005/8/layout/vList5" loCatId="list" qsTypeId="urn:microsoft.com/office/officeart/2005/8/quickstyle/3d3" qsCatId="3D" csTypeId="urn:microsoft.com/office/officeart/2005/8/colors/colorful1#5" csCatId="colorful" phldr="1"/>
      <dgm:spPr/>
      <dgm:t>
        <a:bodyPr/>
        <a:lstStyle/>
        <a:p>
          <a:endParaRPr lang="tr-TR"/>
        </a:p>
      </dgm:t>
    </dgm:pt>
    <dgm:pt modelId="{2BE5493E-2C51-46FA-AF85-5F23ADBCCF92}">
      <dgm:prSet phldrT="[Metin]" custT="1"/>
      <dgm:spPr/>
      <dgm:t>
        <a:bodyPr/>
        <a:lstStyle/>
        <a:p>
          <a:r>
            <a:rPr lang="tr-TR" sz="2000" b="1" dirty="0" smtClean="0"/>
            <a:t>HEDEFLER</a:t>
          </a:r>
          <a:endParaRPr lang="tr-TR" sz="2000" b="1" dirty="0"/>
        </a:p>
      </dgm:t>
    </dgm:pt>
    <dgm:pt modelId="{66FF3B46-80B3-4080-992D-28EB676AEE07}" type="parTrans" cxnId="{7EEB85C3-01AC-4D15-B289-75A9526C9AC2}">
      <dgm:prSet/>
      <dgm:spPr/>
      <dgm:t>
        <a:bodyPr/>
        <a:lstStyle/>
        <a:p>
          <a:endParaRPr lang="tr-TR" sz="2000" b="1">
            <a:solidFill>
              <a:schemeClr val="tx1"/>
            </a:solidFill>
          </a:endParaRPr>
        </a:p>
      </dgm:t>
    </dgm:pt>
    <dgm:pt modelId="{DAA59289-3D9E-43CB-8554-973FC0A3BAAA}" type="sibTrans" cxnId="{7EEB85C3-01AC-4D15-B289-75A9526C9AC2}">
      <dgm:prSet/>
      <dgm:spPr/>
      <dgm:t>
        <a:bodyPr/>
        <a:lstStyle/>
        <a:p>
          <a:endParaRPr lang="tr-TR" sz="2000" b="1">
            <a:solidFill>
              <a:schemeClr val="tx1"/>
            </a:solidFill>
          </a:endParaRPr>
        </a:p>
      </dgm:t>
    </dgm:pt>
    <dgm:pt modelId="{0AAA88F3-ACCE-4DF6-A128-7B720A69E6DF}">
      <dgm:prSet phldrT="[Metin]" custT="1"/>
      <dgm:spPr/>
      <dgm:t>
        <a:bodyPr/>
        <a:lstStyle/>
        <a:p>
          <a:endParaRPr lang="tr-TR" sz="2000" b="1" dirty="0" smtClean="0"/>
        </a:p>
        <a:p>
          <a:endParaRPr lang="tr-TR" sz="2000" b="1" dirty="0" smtClean="0"/>
        </a:p>
        <a:p>
          <a:r>
            <a:rPr lang="tr-TR" sz="2000" b="1" dirty="0" smtClean="0"/>
            <a:t>TANITIM SUNUMU</a:t>
          </a:r>
        </a:p>
        <a:p>
          <a:endParaRPr lang="tr-TR" sz="2000" b="1" dirty="0" smtClean="0"/>
        </a:p>
        <a:p>
          <a:endParaRPr lang="tr-TR" sz="2000" b="1" dirty="0"/>
        </a:p>
      </dgm:t>
    </dgm:pt>
    <dgm:pt modelId="{7D1F2211-8CE5-43A0-9EEE-B8807DBF5220}" type="parTrans" cxnId="{3EA28FBB-B584-4932-9FD6-4FF74AFDA1C6}">
      <dgm:prSet/>
      <dgm:spPr/>
      <dgm:t>
        <a:bodyPr/>
        <a:lstStyle/>
        <a:p>
          <a:endParaRPr lang="tr-TR"/>
        </a:p>
      </dgm:t>
    </dgm:pt>
    <dgm:pt modelId="{F6B696EA-3E27-43DF-9580-252CFC1DEA88}" type="sibTrans" cxnId="{3EA28FBB-B584-4932-9FD6-4FF74AFDA1C6}">
      <dgm:prSet/>
      <dgm:spPr/>
      <dgm:t>
        <a:bodyPr/>
        <a:lstStyle/>
        <a:p>
          <a:endParaRPr lang="tr-TR"/>
        </a:p>
      </dgm:t>
    </dgm:pt>
    <dgm:pt modelId="{A5973897-6CF6-49FC-8C74-9211D0CE463C}">
      <dgm:prSet phldrT="[Metin]" custT="1"/>
      <dgm:spPr/>
      <dgm:t>
        <a:bodyPr/>
        <a:lstStyle/>
        <a:p>
          <a:r>
            <a:rPr lang="tr-TR" sz="2000" b="1" dirty="0" smtClean="0"/>
            <a:t>*BAŞVURU FORMU</a:t>
          </a:r>
          <a:endParaRPr lang="tr-TR" sz="2000" b="1" dirty="0"/>
        </a:p>
      </dgm:t>
    </dgm:pt>
    <dgm:pt modelId="{FD75D9FB-9E39-499C-8E18-AD9FD9C92AC3}" type="parTrans" cxnId="{E440B4B3-C9CC-4917-96A3-9E21D060B298}">
      <dgm:prSet/>
      <dgm:spPr/>
      <dgm:t>
        <a:bodyPr/>
        <a:lstStyle/>
        <a:p>
          <a:endParaRPr lang="tr-TR"/>
        </a:p>
      </dgm:t>
    </dgm:pt>
    <dgm:pt modelId="{1BA246DF-0165-4890-9742-5E6155C6CADF}" type="sibTrans" cxnId="{E440B4B3-C9CC-4917-96A3-9E21D060B298}">
      <dgm:prSet/>
      <dgm:spPr/>
      <dgm:t>
        <a:bodyPr/>
        <a:lstStyle/>
        <a:p>
          <a:endParaRPr lang="tr-TR"/>
        </a:p>
      </dgm:t>
    </dgm:pt>
    <dgm:pt modelId="{317F86B1-5D96-4136-B00F-894133506724}" type="pres">
      <dgm:prSet presAssocID="{C8EB8204-35A5-4E9E-8CEE-38D6E59AB2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958EAEF-F0D8-4CF5-8175-1380D58F0B11}" type="pres">
      <dgm:prSet presAssocID="{2BE5493E-2C51-46FA-AF85-5F23ADBCCF92}" presName="linNode" presStyleCnt="0"/>
      <dgm:spPr/>
    </dgm:pt>
    <dgm:pt modelId="{64F617C5-2C0D-4A5A-8D67-529579F5E35F}" type="pres">
      <dgm:prSet presAssocID="{2BE5493E-2C51-46FA-AF85-5F23ADBCCF92}" presName="parentText" presStyleLbl="node1" presStyleIdx="0" presStyleCnt="3" custScaleX="23147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885ED4-6F74-4861-9CDD-C4C5B9324868}" type="pres">
      <dgm:prSet presAssocID="{DAA59289-3D9E-43CB-8554-973FC0A3BAAA}" presName="sp" presStyleCnt="0"/>
      <dgm:spPr/>
    </dgm:pt>
    <dgm:pt modelId="{3EF39C69-0E70-499C-B5CA-FFDB7605AEF0}" type="pres">
      <dgm:prSet presAssocID="{0AAA88F3-ACCE-4DF6-A128-7B720A69E6DF}" presName="linNode" presStyleCnt="0"/>
      <dgm:spPr/>
    </dgm:pt>
    <dgm:pt modelId="{447217E5-21FF-4C24-AC68-404C8987E3DE}" type="pres">
      <dgm:prSet presAssocID="{0AAA88F3-ACCE-4DF6-A128-7B720A69E6DF}" presName="parentText" presStyleLbl="node1" presStyleIdx="1" presStyleCnt="3" custScaleX="23147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2DA3FB-D21A-4225-8DE4-09D277A7C3C5}" type="pres">
      <dgm:prSet presAssocID="{F6B696EA-3E27-43DF-9580-252CFC1DEA88}" presName="sp" presStyleCnt="0"/>
      <dgm:spPr/>
    </dgm:pt>
    <dgm:pt modelId="{F15D475E-D204-4638-88C1-3D40565796E2}" type="pres">
      <dgm:prSet presAssocID="{A5973897-6CF6-49FC-8C74-9211D0CE463C}" presName="linNode" presStyleCnt="0"/>
      <dgm:spPr/>
    </dgm:pt>
    <dgm:pt modelId="{49A47392-DAC3-46D2-9E34-C6EDB5915781}" type="pres">
      <dgm:prSet presAssocID="{A5973897-6CF6-49FC-8C74-9211D0CE463C}" presName="parentText" presStyleLbl="node1" presStyleIdx="2" presStyleCnt="3" custScaleX="23147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EA28FBB-B584-4932-9FD6-4FF74AFDA1C6}" srcId="{C8EB8204-35A5-4E9E-8CEE-38D6E59AB2E3}" destId="{0AAA88F3-ACCE-4DF6-A128-7B720A69E6DF}" srcOrd="1" destOrd="0" parTransId="{7D1F2211-8CE5-43A0-9EEE-B8807DBF5220}" sibTransId="{F6B696EA-3E27-43DF-9580-252CFC1DEA88}"/>
    <dgm:cxn modelId="{DDD053FF-68F3-42C4-A956-C8600AFE101B}" type="presOf" srcId="{A5973897-6CF6-49FC-8C74-9211D0CE463C}" destId="{49A47392-DAC3-46D2-9E34-C6EDB5915781}" srcOrd="0" destOrd="0" presId="urn:microsoft.com/office/officeart/2005/8/layout/vList5"/>
    <dgm:cxn modelId="{7EEB85C3-01AC-4D15-B289-75A9526C9AC2}" srcId="{C8EB8204-35A5-4E9E-8CEE-38D6E59AB2E3}" destId="{2BE5493E-2C51-46FA-AF85-5F23ADBCCF92}" srcOrd="0" destOrd="0" parTransId="{66FF3B46-80B3-4080-992D-28EB676AEE07}" sibTransId="{DAA59289-3D9E-43CB-8554-973FC0A3BAAA}"/>
    <dgm:cxn modelId="{476B8438-C197-4779-BDFD-08973609DBB5}" type="presOf" srcId="{0AAA88F3-ACCE-4DF6-A128-7B720A69E6DF}" destId="{447217E5-21FF-4C24-AC68-404C8987E3DE}" srcOrd="0" destOrd="0" presId="urn:microsoft.com/office/officeart/2005/8/layout/vList5"/>
    <dgm:cxn modelId="{2C9960A9-800E-4F0E-8CC6-482DE8FE58DE}" type="presOf" srcId="{2BE5493E-2C51-46FA-AF85-5F23ADBCCF92}" destId="{64F617C5-2C0D-4A5A-8D67-529579F5E35F}" srcOrd="0" destOrd="0" presId="urn:microsoft.com/office/officeart/2005/8/layout/vList5"/>
    <dgm:cxn modelId="{E440B4B3-C9CC-4917-96A3-9E21D060B298}" srcId="{C8EB8204-35A5-4E9E-8CEE-38D6E59AB2E3}" destId="{A5973897-6CF6-49FC-8C74-9211D0CE463C}" srcOrd="2" destOrd="0" parTransId="{FD75D9FB-9E39-499C-8E18-AD9FD9C92AC3}" sibTransId="{1BA246DF-0165-4890-9742-5E6155C6CADF}"/>
    <dgm:cxn modelId="{66E08CF9-6DA6-451F-BC2E-C04381156B76}" type="presOf" srcId="{C8EB8204-35A5-4E9E-8CEE-38D6E59AB2E3}" destId="{317F86B1-5D96-4136-B00F-894133506724}" srcOrd="0" destOrd="0" presId="urn:microsoft.com/office/officeart/2005/8/layout/vList5"/>
    <dgm:cxn modelId="{9618F044-8B4F-4763-9DE4-A94FDA9F6052}" type="presParOf" srcId="{317F86B1-5D96-4136-B00F-894133506724}" destId="{6958EAEF-F0D8-4CF5-8175-1380D58F0B11}" srcOrd="0" destOrd="0" presId="urn:microsoft.com/office/officeart/2005/8/layout/vList5"/>
    <dgm:cxn modelId="{74CBAE1F-2184-4259-B3DC-CA3880AF8D3B}" type="presParOf" srcId="{6958EAEF-F0D8-4CF5-8175-1380D58F0B11}" destId="{64F617C5-2C0D-4A5A-8D67-529579F5E35F}" srcOrd="0" destOrd="0" presId="urn:microsoft.com/office/officeart/2005/8/layout/vList5"/>
    <dgm:cxn modelId="{814770F7-0DBA-4ABE-B532-6F12AC665030}" type="presParOf" srcId="{317F86B1-5D96-4136-B00F-894133506724}" destId="{CF885ED4-6F74-4861-9CDD-C4C5B9324868}" srcOrd="1" destOrd="0" presId="urn:microsoft.com/office/officeart/2005/8/layout/vList5"/>
    <dgm:cxn modelId="{324C846E-F34F-4C24-9BC3-CCC6E8B0550E}" type="presParOf" srcId="{317F86B1-5D96-4136-B00F-894133506724}" destId="{3EF39C69-0E70-499C-B5CA-FFDB7605AEF0}" srcOrd="2" destOrd="0" presId="urn:microsoft.com/office/officeart/2005/8/layout/vList5"/>
    <dgm:cxn modelId="{973BDE18-0433-436E-9174-9DB46E0AC77D}" type="presParOf" srcId="{3EF39C69-0E70-499C-B5CA-FFDB7605AEF0}" destId="{447217E5-21FF-4C24-AC68-404C8987E3DE}" srcOrd="0" destOrd="0" presId="urn:microsoft.com/office/officeart/2005/8/layout/vList5"/>
    <dgm:cxn modelId="{DE58C299-80BE-470D-ABB4-92703FF3A40D}" type="presParOf" srcId="{317F86B1-5D96-4136-B00F-894133506724}" destId="{922DA3FB-D21A-4225-8DE4-09D277A7C3C5}" srcOrd="3" destOrd="0" presId="urn:microsoft.com/office/officeart/2005/8/layout/vList5"/>
    <dgm:cxn modelId="{6993A1DA-0A5E-4B78-B6C7-7E3DD8B50EE3}" type="presParOf" srcId="{317F86B1-5D96-4136-B00F-894133506724}" destId="{F15D475E-D204-4638-88C1-3D40565796E2}" srcOrd="4" destOrd="0" presId="urn:microsoft.com/office/officeart/2005/8/layout/vList5"/>
    <dgm:cxn modelId="{85CD21C3-DCA6-4BF9-8C7C-E5A1BE5A3F92}" type="presParOf" srcId="{F15D475E-D204-4638-88C1-3D40565796E2}" destId="{49A47392-DAC3-46D2-9E34-C6EDB591578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91672FC-C794-46F1-AA3E-D1DB46486989}" type="doc">
      <dgm:prSet loTypeId="urn:microsoft.com/office/officeart/2005/8/layout/h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D15D5208-4A4A-4DF4-9EB1-3B4BBAAAD688}">
      <dgm:prSet phldrT="[Metin]" custT="1"/>
      <dgm:spPr/>
      <dgm:t>
        <a:bodyPr/>
        <a:lstStyle/>
        <a:p>
          <a:r>
            <a:rPr lang="tr-TR" sz="3200" b="1" dirty="0" smtClean="0"/>
            <a:t>Minik   TEMA</a:t>
          </a:r>
          <a:endParaRPr lang="tr-TR" sz="3200" b="1" dirty="0"/>
        </a:p>
      </dgm:t>
    </dgm:pt>
    <dgm:pt modelId="{A53CF660-F458-471B-9A4C-A812A123A042}" type="parTrans" cxnId="{C82DCDA2-E047-4D9B-8120-9878018CE93A}">
      <dgm:prSet/>
      <dgm:spPr/>
      <dgm:t>
        <a:bodyPr/>
        <a:lstStyle/>
        <a:p>
          <a:endParaRPr lang="tr-TR"/>
        </a:p>
      </dgm:t>
    </dgm:pt>
    <dgm:pt modelId="{546B1513-F37D-48CB-B699-FD1126D50245}" type="sibTrans" cxnId="{C82DCDA2-E047-4D9B-8120-9878018CE93A}">
      <dgm:prSet/>
      <dgm:spPr/>
      <dgm:t>
        <a:bodyPr/>
        <a:lstStyle/>
        <a:p>
          <a:endParaRPr lang="tr-TR"/>
        </a:p>
      </dgm:t>
    </dgm:pt>
    <dgm:pt modelId="{E6B569B5-FA84-4A04-A745-77DB03ED811A}">
      <dgm:prSet phldrT="[Metin]" custT="1"/>
      <dgm:spPr/>
      <dgm:t>
        <a:bodyPr/>
        <a:lstStyle/>
        <a:p>
          <a:r>
            <a:rPr lang="tr-TR" sz="1600" b="0" dirty="0" smtClean="0"/>
            <a:t>Konya			|17|		|%94</a:t>
          </a:r>
          <a:endParaRPr lang="tr-TR" sz="1600" b="0" dirty="0"/>
        </a:p>
      </dgm:t>
    </dgm:pt>
    <dgm:pt modelId="{069C7395-7810-44FD-9508-1057324B1A95}" type="parTrans" cxnId="{1A03931F-84FB-47F3-82DD-FE60ABCBE568}">
      <dgm:prSet/>
      <dgm:spPr/>
      <dgm:t>
        <a:bodyPr/>
        <a:lstStyle/>
        <a:p>
          <a:endParaRPr lang="tr-TR"/>
        </a:p>
      </dgm:t>
    </dgm:pt>
    <dgm:pt modelId="{9EBBE2D9-1B4C-4600-AD1A-84F53CEE20A8}" type="sibTrans" cxnId="{1A03931F-84FB-47F3-82DD-FE60ABCBE568}">
      <dgm:prSet/>
      <dgm:spPr/>
      <dgm:t>
        <a:bodyPr/>
        <a:lstStyle/>
        <a:p>
          <a:endParaRPr lang="tr-TR"/>
        </a:p>
      </dgm:t>
    </dgm:pt>
    <dgm:pt modelId="{79BCE071-A9AA-49FC-B047-51564630BD18}">
      <dgm:prSet phldrT="[Metin]" custT="1"/>
      <dgm:spPr/>
      <dgm:t>
        <a:bodyPr/>
        <a:lstStyle/>
        <a:p>
          <a:r>
            <a:rPr lang="tr-TR" sz="3200" b="1" dirty="0" smtClean="0"/>
            <a:t>Yavru    TEMA</a:t>
          </a:r>
          <a:endParaRPr lang="tr-TR" sz="3200" b="1" dirty="0"/>
        </a:p>
      </dgm:t>
    </dgm:pt>
    <dgm:pt modelId="{96A8988C-3C4B-4F5F-A7F3-B752233D7CF5}" type="parTrans" cxnId="{46D49737-8232-4030-BD33-B40F794D4FFB}">
      <dgm:prSet/>
      <dgm:spPr/>
      <dgm:t>
        <a:bodyPr/>
        <a:lstStyle/>
        <a:p>
          <a:endParaRPr lang="tr-TR"/>
        </a:p>
      </dgm:t>
    </dgm:pt>
    <dgm:pt modelId="{7D1F927E-9C81-467A-9427-F646AC3045D7}" type="sibTrans" cxnId="{46D49737-8232-4030-BD33-B40F794D4FFB}">
      <dgm:prSet/>
      <dgm:spPr/>
      <dgm:t>
        <a:bodyPr/>
        <a:lstStyle/>
        <a:p>
          <a:endParaRPr lang="tr-TR"/>
        </a:p>
      </dgm:t>
    </dgm:pt>
    <dgm:pt modelId="{65D09B1D-A00F-4C74-B17C-ED244ED3F01B}">
      <dgm:prSet phldrT="[Metin]" custT="1"/>
      <dgm:spPr/>
      <dgm:t>
        <a:bodyPr/>
        <a:lstStyle/>
        <a:p>
          <a:r>
            <a:rPr lang="tr-TR" sz="1600" b="0" dirty="0" smtClean="0"/>
            <a:t>Eskişehir		|35|		|%100</a:t>
          </a:r>
          <a:endParaRPr lang="tr-TR" sz="1600" b="0" dirty="0"/>
        </a:p>
      </dgm:t>
    </dgm:pt>
    <dgm:pt modelId="{C5266733-EC8A-4F00-A681-61BE8566C135}" type="parTrans" cxnId="{C42C0A5B-CEAD-4CCF-BD9D-8A249327344F}">
      <dgm:prSet/>
      <dgm:spPr/>
      <dgm:t>
        <a:bodyPr/>
        <a:lstStyle/>
        <a:p>
          <a:endParaRPr lang="tr-TR"/>
        </a:p>
      </dgm:t>
    </dgm:pt>
    <dgm:pt modelId="{0FA82B85-72A2-4E19-A158-8A0F8328DC57}" type="sibTrans" cxnId="{C42C0A5B-CEAD-4CCF-BD9D-8A249327344F}">
      <dgm:prSet/>
      <dgm:spPr/>
      <dgm:t>
        <a:bodyPr/>
        <a:lstStyle/>
        <a:p>
          <a:endParaRPr lang="tr-TR"/>
        </a:p>
      </dgm:t>
    </dgm:pt>
    <dgm:pt modelId="{9BAA793C-93C2-42FA-B0BD-9F58E7F8FBE4}">
      <dgm:prSet phldrT="[Metin]" custT="1"/>
      <dgm:spPr/>
      <dgm:t>
        <a:bodyPr/>
        <a:lstStyle/>
        <a:p>
          <a:r>
            <a:rPr lang="tr-TR" sz="1600" b="0" dirty="0" smtClean="0"/>
            <a:t>Kayseri		|33|		|%94</a:t>
          </a:r>
          <a:endParaRPr lang="tr-TR" sz="1600" b="0" dirty="0"/>
        </a:p>
      </dgm:t>
    </dgm:pt>
    <dgm:pt modelId="{2A77107E-B890-408B-88C6-215B0F582B30}" type="parTrans" cxnId="{4721EA7B-A188-4039-AF69-755342A35E97}">
      <dgm:prSet/>
      <dgm:spPr/>
      <dgm:t>
        <a:bodyPr/>
        <a:lstStyle/>
        <a:p>
          <a:endParaRPr lang="tr-TR"/>
        </a:p>
      </dgm:t>
    </dgm:pt>
    <dgm:pt modelId="{29CF58C1-4628-4F38-A1A9-960FDBE32BFB}" type="sibTrans" cxnId="{4721EA7B-A188-4039-AF69-755342A35E97}">
      <dgm:prSet/>
      <dgm:spPr/>
      <dgm:t>
        <a:bodyPr/>
        <a:lstStyle/>
        <a:p>
          <a:endParaRPr lang="tr-TR"/>
        </a:p>
      </dgm:t>
    </dgm:pt>
    <dgm:pt modelId="{C2018AA8-C0B9-4045-9D21-6AA9150539EA}">
      <dgm:prSet phldrT="[Metin]" custT="1"/>
      <dgm:spPr/>
      <dgm:t>
        <a:bodyPr/>
        <a:lstStyle/>
        <a:p>
          <a:r>
            <a:rPr lang="tr-TR" sz="1600" b="1" dirty="0" smtClean="0"/>
            <a:t>Bursa			|46|		|%94</a:t>
          </a:r>
          <a:endParaRPr lang="tr-TR" sz="1600" b="1" dirty="0"/>
        </a:p>
      </dgm:t>
    </dgm:pt>
    <dgm:pt modelId="{F3A74F0A-2E97-4EFE-AE3D-26B760F4215C}" type="parTrans" cxnId="{DECBE65A-79C8-40D0-B38E-BC3553FF6072}">
      <dgm:prSet/>
      <dgm:spPr/>
      <dgm:t>
        <a:bodyPr/>
        <a:lstStyle/>
        <a:p>
          <a:endParaRPr lang="tr-TR"/>
        </a:p>
      </dgm:t>
    </dgm:pt>
    <dgm:pt modelId="{6166748B-08B2-4AE6-883F-A322C828A0B7}" type="sibTrans" cxnId="{DECBE65A-79C8-40D0-B38E-BC3553FF6072}">
      <dgm:prSet/>
      <dgm:spPr/>
      <dgm:t>
        <a:bodyPr/>
        <a:lstStyle/>
        <a:p>
          <a:endParaRPr lang="tr-TR"/>
        </a:p>
      </dgm:t>
    </dgm:pt>
    <dgm:pt modelId="{65C9CA42-8F65-4709-8606-2A9EDBE391B3}">
      <dgm:prSet phldrT="[Metin]" custT="1"/>
      <dgm:spPr/>
      <dgm:t>
        <a:bodyPr/>
        <a:lstStyle/>
        <a:p>
          <a:r>
            <a:rPr lang="tr-TR" sz="1600" b="0" dirty="0" smtClean="0"/>
            <a:t>Eskişehir		|57|		|%93</a:t>
          </a:r>
          <a:endParaRPr lang="tr-TR" sz="1600" b="0" dirty="0"/>
        </a:p>
      </dgm:t>
    </dgm:pt>
    <dgm:pt modelId="{7CCF90E7-B955-4FB4-BB96-2D35841890A7}" type="parTrans" cxnId="{78FADBEE-88D0-4FC3-883A-B5C78EB94307}">
      <dgm:prSet/>
      <dgm:spPr/>
      <dgm:t>
        <a:bodyPr/>
        <a:lstStyle/>
        <a:p>
          <a:endParaRPr lang="tr-TR"/>
        </a:p>
      </dgm:t>
    </dgm:pt>
    <dgm:pt modelId="{C514AEBA-143A-448E-95FC-5C27EF561219}" type="sibTrans" cxnId="{78FADBEE-88D0-4FC3-883A-B5C78EB94307}">
      <dgm:prSet/>
      <dgm:spPr/>
      <dgm:t>
        <a:bodyPr/>
        <a:lstStyle/>
        <a:p>
          <a:endParaRPr lang="tr-TR"/>
        </a:p>
      </dgm:t>
    </dgm:pt>
    <dgm:pt modelId="{143E4472-D087-4429-B53C-C3174042DCB9}">
      <dgm:prSet custT="1"/>
      <dgm:spPr/>
      <dgm:t>
        <a:bodyPr/>
        <a:lstStyle/>
        <a:p>
          <a:r>
            <a:rPr lang="tr-TR" sz="1600" b="1" dirty="0" smtClean="0"/>
            <a:t>Edirne			|17|		|%100</a:t>
          </a:r>
          <a:endParaRPr lang="tr-TR" sz="1600" b="1" dirty="0"/>
        </a:p>
      </dgm:t>
    </dgm:pt>
    <dgm:pt modelId="{681CC4D4-B78B-4A94-9CF7-896F9E95F0BE}" type="parTrans" cxnId="{33109D94-7A0D-4531-A887-8BAB9128B65C}">
      <dgm:prSet/>
      <dgm:spPr/>
      <dgm:t>
        <a:bodyPr/>
        <a:lstStyle/>
        <a:p>
          <a:endParaRPr lang="tr-TR"/>
        </a:p>
      </dgm:t>
    </dgm:pt>
    <dgm:pt modelId="{34977EB0-38B7-4250-A97C-8CCC30B95D97}" type="sibTrans" cxnId="{33109D94-7A0D-4531-A887-8BAB9128B65C}">
      <dgm:prSet/>
      <dgm:spPr/>
      <dgm:t>
        <a:bodyPr/>
        <a:lstStyle/>
        <a:p>
          <a:endParaRPr lang="tr-TR"/>
        </a:p>
      </dgm:t>
    </dgm:pt>
    <dgm:pt modelId="{C336CE09-8E99-4656-8C68-45F07AAF30DC}">
      <dgm:prSet custT="1"/>
      <dgm:spPr/>
      <dgm:t>
        <a:bodyPr/>
        <a:lstStyle/>
        <a:p>
          <a:r>
            <a:rPr lang="tr-TR" sz="1600" b="1" dirty="0" smtClean="0"/>
            <a:t>Bursa			|44|		|%94</a:t>
          </a:r>
          <a:endParaRPr lang="tr-TR" sz="1600" b="1" dirty="0"/>
        </a:p>
      </dgm:t>
    </dgm:pt>
    <dgm:pt modelId="{D8AFCBA8-F93B-4D88-A978-1D892BFE50B9}" type="parTrans" cxnId="{EBA7BDCE-3FA7-44C0-9E39-8F7EAA73FAE6}">
      <dgm:prSet/>
      <dgm:spPr/>
      <dgm:t>
        <a:bodyPr/>
        <a:lstStyle/>
        <a:p>
          <a:endParaRPr lang="tr-TR"/>
        </a:p>
      </dgm:t>
    </dgm:pt>
    <dgm:pt modelId="{E55A1275-3E5D-46A9-BBD4-9A453B2BCB2C}" type="sibTrans" cxnId="{EBA7BDCE-3FA7-44C0-9E39-8F7EAA73FAE6}">
      <dgm:prSet/>
      <dgm:spPr/>
      <dgm:t>
        <a:bodyPr/>
        <a:lstStyle/>
        <a:p>
          <a:endParaRPr lang="tr-TR"/>
        </a:p>
      </dgm:t>
    </dgm:pt>
    <dgm:pt modelId="{5E5AF2AD-5578-49AE-9AB6-74B6F654A270}">
      <dgm:prSet phldrT="[Metin]" custT="1"/>
      <dgm:spPr/>
      <dgm:t>
        <a:bodyPr/>
        <a:lstStyle/>
        <a:p>
          <a:r>
            <a:rPr lang="tr-TR" sz="1600" b="0" dirty="0" smtClean="0"/>
            <a:t>Kocaeli		|24|		|%86</a:t>
          </a:r>
          <a:endParaRPr lang="tr-TR" sz="1600" b="0" dirty="0"/>
        </a:p>
      </dgm:t>
    </dgm:pt>
    <dgm:pt modelId="{A7D214BF-E2AD-4447-B649-000057B919DD}" type="parTrans" cxnId="{998D94DE-5713-45D1-8F2A-80030E42E9D0}">
      <dgm:prSet/>
      <dgm:spPr/>
      <dgm:t>
        <a:bodyPr/>
        <a:lstStyle/>
        <a:p>
          <a:endParaRPr lang="tr-TR"/>
        </a:p>
      </dgm:t>
    </dgm:pt>
    <dgm:pt modelId="{5F1A7595-D0E3-44C8-A170-0D8EA722D45B}" type="sibTrans" cxnId="{998D94DE-5713-45D1-8F2A-80030E42E9D0}">
      <dgm:prSet/>
      <dgm:spPr/>
      <dgm:t>
        <a:bodyPr/>
        <a:lstStyle/>
        <a:p>
          <a:endParaRPr lang="tr-TR"/>
        </a:p>
      </dgm:t>
    </dgm:pt>
    <dgm:pt modelId="{D8C35976-FAED-4B40-ADE9-5D7DDD061D31}">
      <dgm:prSet custT="1"/>
      <dgm:spPr/>
      <dgm:t>
        <a:bodyPr/>
        <a:lstStyle/>
        <a:p>
          <a:r>
            <a:rPr lang="tr-TR" sz="1600" b="0" dirty="0" smtClean="0"/>
            <a:t>Malatya		|33|		|%87</a:t>
          </a:r>
          <a:endParaRPr lang="tr-TR" sz="1600" b="0" dirty="0"/>
        </a:p>
      </dgm:t>
    </dgm:pt>
    <dgm:pt modelId="{21B2CCFA-28A7-412B-A162-CD41972D8091}" type="parTrans" cxnId="{ED4035A4-B238-4C80-932D-1EE2819013C9}">
      <dgm:prSet/>
      <dgm:spPr/>
      <dgm:t>
        <a:bodyPr/>
        <a:lstStyle/>
        <a:p>
          <a:endParaRPr lang="tr-TR"/>
        </a:p>
      </dgm:t>
    </dgm:pt>
    <dgm:pt modelId="{64EAE864-162E-429E-A6EC-40047976FACE}" type="sibTrans" cxnId="{ED4035A4-B238-4C80-932D-1EE2819013C9}">
      <dgm:prSet/>
      <dgm:spPr/>
      <dgm:t>
        <a:bodyPr/>
        <a:lstStyle/>
        <a:p>
          <a:endParaRPr lang="tr-TR"/>
        </a:p>
      </dgm:t>
    </dgm:pt>
    <dgm:pt modelId="{60580958-7B3D-4A55-B7DF-E0DC4E2C545D}">
      <dgm:prSet custT="1"/>
      <dgm:spPr/>
      <dgm:t>
        <a:bodyPr/>
        <a:lstStyle/>
        <a:p>
          <a:r>
            <a:rPr lang="tr-TR" sz="1600" b="0" dirty="0" smtClean="0"/>
            <a:t>Isparta		|17|		|%85</a:t>
          </a:r>
          <a:endParaRPr lang="tr-TR" sz="1600" b="0" dirty="0"/>
        </a:p>
      </dgm:t>
    </dgm:pt>
    <dgm:pt modelId="{DF30E49C-BF30-4DB9-957D-B00EA0E5EC8B}" type="parTrans" cxnId="{4C2B43FC-39A1-464A-819B-1A70308FF34D}">
      <dgm:prSet/>
      <dgm:spPr/>
      <dgm:t>
        <a:bodyPr/>
        <a:lstStyle/>
        <a:p>
          <a:endParaRPr lang="tr-TR"/>
        </a:p>
      </dgm:t>
    </dgm:pt>
    <dgm:pt modelId="{90A01C23-0B47-42CD-AF1D-E62AD6EBCB4F}" type="sibTrans" cxnId="{4C2B43FC-39A1-464A-819B-1A70308FF34D}">
      <dgm:prSet/>
      <dgm:spPr/>
      <dgm:t>
        <a:bodyPr/>
        <a:lstStyle/>
        <a:p>
          <a:endParaRPr lang="tr-TR"/>
        </a:p>
      </dgm:t>
    </dgm:pt>
    <dgm:pt modelId="{B8305653-A83D-456B-A2FE-1629AD7DD0F1}">
      <dgm:prSet phldrT="[Metin]" custT="1"/>
      <dgm:spPr/>
      <dgm:t>
        <a:bodyPr/>
        <a:lstStyle/>
        <a:p>
          <a:r>
            <a:rPr lang="tr-TR" sz="1600" b="0" dirty="0" smtClean="0"/>
            <a:t>İzmir			|42|		|%86</a:t>
          </a:r>
          <a:endParaRPr lang="tr-TR" sz="1600" b="0" dirty="0"/>
        </a:p>
      </dgm:t>
    </dgm:pt>
    <dgm:pt modelId="{5F42F969-46DE-40BB-B305-9C58E60814E1}" type="parTrans" cxnId="{3B742792-1F4B-469D-B947-7A6B727D3DA4}">
      <dgm:prSet/>
      <dgm:spPr/>
      <dgm:t>
        <a:bodyPr/>
        <a:lstStyle/>
        <a:p>
          <a:endParaRPr lang="tr-TR"/>
        </a:p>
      </dgm:t>
    </dgm:pt>
    <dgm:pt modelId="{329C23BA-0264-49C9-A367-714FB46476C3}" type="sibTrans" cxnId="{3B742792-1F4B-469D-B947-7A6B727D3DA4}">
      <dgm:prSet/>
      <dgm:spPr/>
      <dgm:t>
        <a:bodyPr/>
        <a:lstStyle/>
        <a:p>
          <a:endParaRPr lang="tr-TR"/>
        </a:p>
      </dgm:t>
    </dgm:pt>
    <dgm:pt modelId="{6252A7E0-F002-44E0-A88E-E8C2F3DD633E}">
      <dgm:prSet phldrT="[Metin]" custT="1"/>
      <dgm:spPr/>
      <dgm:t>
        <a:bodyPr/>
        <a:lstStyle/>
        <a:p>
          <a:r>
            <a:rPr lang="tr-TR" sz="1600" b="0" dirty="0" smtClean="0"/>
            <a:t>Gaziantep		|27|		|%100</a:t>
          </a:r>
          <a:endParaRPr lang="tr-TR" sz="1600" b="0" dirty="0"/>
        </a:p>
      </dgm:t>
    </dgm:pt>
    <dgm:pt modelId="{798851FC-0B2F-427F-A391-8C52DD140921}" type="parTrans" cxnId="{CEC4ED9B-C230-4D0E-B58D-A790BE907D0F}">
      <dgm:prSet/>
      <dgm:spPr/>
      <dgm:t>
        <a:bodyPr/>
        <a:lstStyle/>
        <a:p>
          <a:endParaRPr lang="tr-TR"/>
        </a:p>
      </dgm:t>
    </dgm:pt>
    <dgm:pt modelId="{6F6C3550-A496-440D-A8F8-150D2C757908}" type="sibTrans" cxnId="{CEC4ED9B-C230-4D0E-B58D-A790BE907D0F}">
      <dgm:prSet/>
      <dgm:spPr/>
      <dgm:t>
        <a:bodyPr/>
        <a:lstStyle/>
        <a:p>
          <a:endParaRPr lang="tr-TR"/>
        </a:p>
      </dgm:t>
    </dgm:pt>
    <dgm:pt modelId="{F38A8810-298C-445F-80FA-739A4E348D9B}">
      <dgm:prSet phldrT="[Metin]" custT="1"/>
      <dgm:spPr/>
      <dgm:t>
        <a:bodyPr/>
        <a:lstStyle/>
        <a:p>
          <a:r>
            <a:rPr lang="tr-TR" sz="1600" b="0" dirty="0" smtClean="0"/>
            <a:t>Ankara		|100|		|%85</a:t>
          </a:r>
          <a:endParaRPr lang="tr-TR" sz="1600" b="0" dirty="0"/>
        </a:p>
      </dgm:t>
    </dgm:pt>
    <dgm:pt modelId="{A4C12FF1-B654-47A8-870D-FF618D5777D7}" type="parTrans" cxnId="{6AE6255B-5F5D-4964-93FF-8E8B769E86C6}">
      <dgm:prSet/>
      <dgm:spPr/>
      <dgm:t>
        <a:bodyPr/>
        <a:lstStyle/>
        <a:p>
          <a:endParaRPr lang="tr-TR"/>
        </a:p>
      </dgm:t>
    </dgm:pt>
    <dgm:pt modelId="{8AE9550E-51A9-428A-B08D-1D4E68CB03F8}" type="sibTrans" cxnId="{6AE6255B-5F5D-4964-93FF-8E8B769E86C6}">
      <dgm:prSet/>
      <dgm:spPr/>
      <dgm:t>
        <a:bodyPr/>
        <a:lstStyle/>
        <a:p>
          <a:endParaRPr lang="tr-TR"/>
        </a:p>
      </dgm:t>
    </dgm:pt>
    <dgm:pt modelId="{65EBD295-7418-4C98-9180-464899956C66}">
      <dgm:prSet phldrT="[Metin]" custT="1"/>
      <dgm:spPr/>
      <dgm:t>
        <a:bodyPr/>
        <a:lstStyle/>
        <a:p>
          <a:endParaRPr lang="tr-TR" sz="1600" b="0" dirty="0"/>
        </a:p>
      </dgm:t>
    </dgm:pt>
    <dgm:pt modelId="{21CEB4FC-31FA-4B64-BF4C-A45F4BE7D839}" type="parTrans" cxnId="{DDD7CC37-AAA1-42B2-9DAD-3ADFFD0EBA87}">
      <dgm:prSet/>
      <dgm:spPr/>
      <dgm:t>
        <a:bodyPr/>
        <a:lstStyle/>
        <a:p>
          <a:endParaRPr lang="tr-TR"/>
        </a:p>
      </dgm:t>
    </dgm:pt>
    <dgm:pt modelId="{2AE89321-C805-4EA7-9A3B-2B5DD908E119}" type="sibTrans" cxnId="{DDD7CC37-AAA1-42B2-9DAD-3ADFFD0EBA87}">
      <dgm:prSet/>
      <dgm:spPr/>
      <dgm:t>
        <a:bodyPr/>
        <a:lstStyle/>
        <a:p>
          <a:endParaRPr lang="tr-TR"/>
        </a:p>
      </dgm:t>
    </dgm:pt>
    <dgm:pt modelId="{E4E036C7-5C5E-4F1C-AE4A-E301A18C7DD8}">
      <dgm:prSet phldrT="[Metin]" custT="1"/>
      <dgm:spPr/>
      <dgm:t>
        <a:bodyPr/>
        <a:lstStyle/>
        <a:p>
          <a:r>
            <a:rPr lang="tr-TR" sz="1600" b="0" dirty="0" smtClean="0"/>
            <a:t>		</a:t>
          </a:r>
          <a:r>
            <a:rPr lang="tr-TR" sz="1600" b="1" dirty="0" smtClean="0"/>
            <a:t>Anketi Dolduran		Yüzde			Öğretmen Sayısı</a:t>
          </a:r>
          <a:endParaRPr lang="tr-TR" sz="1600" b="1" dirty="0"/>
        </a:p>
      </dgm:t>
    </dgm:pt>
    <dgm:pt modelId="{1A69DE9D-BD49-4D82-B4E2-E3043BB36FDD}" type="parTrans" cxnId="{93B4E0A0-3559-41A2-8C30-A4BE2AAF4270}">
      <dgm:prSet/>
      <dgm:spPr/>
      <dgm:t>
        <a:bodyPr/>
        <a:lstStyle/>
        <a:p>
          <a:endParaRPr lang="tr-TR"/>
        </a:p>
      </dgm:t>
    </dgm:pt>
    <dgm:pt modelId="{19C2BFFB-36BB-4DD6-BB3D-64F6CF73027A}" type="sibTrans" cxnId="{93B4E0A0-3559-41A2-8C30-A4BE2AAF4270}">
      <dgm:prSet/>
      <dgm:spPr/>
      <dgm:t>
        <a:bodyPr/>
        <a:lstStyle/>
        <a:p>
          <a:endParaRPr lang="tr-TR"/>
        </a:p>
      </dgm:t>
    </dgm:pt>
    <dgm:pt modelId="{C041628C-30B7-496C-8AF9-7D011004B861}">
      <dgm:prSet phldrT="[Metin]" custT="1"/>
      <dgm:spPr/>
      <dgm:t>
        <a:bodyPr/>
        <a:lstStyle/>
        <a:p>
          <a:r>
            <a:rPr lang="tr-TR" sz="1600" b="0" dirty="0" smtClean="0"/>
            <a:t>		</a:t>
          </a:r>
          <a:r>
            <a:rPr lang="tr-TR" sz="1600" b="1" dirty="0" smtClean="0"/>
            <a:t>Anketi Dolduran		Yüzde			Öğretmen Sayısı</a:t>
          </a:r>
          <a:endParaRPr lang="tr-TR" sz="1600" b="1" dirty="0"/>
        </a:p>
      </dgm:t>
    </dgm:pt>
    <dgm:pt modelId="{734750A9-B5DD-4FFC-A4D1-89ECB3F5993C}" type="parTrans" cxnId="{B1C60019-EB8F-46BA-B8D2-221898CB661C}">
      <dgm:prSet/>
      <dgm:spPr/>
      <dgm:t>
        <a:bodyPr/>
        <a:lstStyle/>
        <a:p>
          <a:endParaRPr lang="tr-TR"/>
        </a:p>
      </dgm:t>
    </dgm:pt>
    <dgm:pt modelId="{058E1634-320A-438F-9BF8-20CC4E217F42}" type="sibTrans" cxnId="{B1C60019-EB8F-46BA-B8D2-221898CB661C}">
      <dgm:prSet/>
      <dgm:spPr/>
      <dgm:t>
        <a:bodyPr/>
        <a:lstStyle/>
        <a:p>
          <a:endParaRPr lang="tr-TR"/>
        </a:p>
      </dgm:t>
    </dgm:pt>
    <dgm:pt modelId="{A0951F5E-6BF5-4A01-BA1D-5203BC7AF19E}" type="pres">
      <dgm:prSet presAssocID="{E91672FC-C794-46F1-AA3E-D1DB464869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D3BD016-920E-49E8-A1E7-68EC534ABE94}" type="pres">
      <dgm:prSet presAssocID="{D15D5208-4A4A-4DF4-9EB1-3B4BBAAAD688}" presName="composite" presStyleCnt="0"/>
      <dgm:spPr/>
      <dgm:t>
        <a:bodyPr/>
        <a:lstStyle/>
        <a:p>
          <a:endParaRPr lang="tr-TR"/>
        </a:p>
      </dgm:t>
    </dgm:pt>
    <dgm:pt modelId="{5614226F-1089-4C9A-8745-C00E4824BC0C}" type="pres">
      <dgm:prSet presAssocID="{D15D5208-4A4A-4DF4-9EB1-3B4BBAAAD688}" presName="parTx" presStyleLbl="alignNode1" presStyleIdx="0" presStyleCnt="2" custScaleY="51838" custLinFactNeighborY="-43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95B595-D2CA-437E-94F4-85984F9D6E85}" type="pres">
      <dgm:prSet presAssocID="{D15D5208-4A4A-4DF4-9EB1-3B4BBAAAD688}" presName="desTx" presStyleLbl="alignAccFollowNode1" presStyleIdx="0" presStyleCnt="2" custScaleY="99590" custLinFactNeighborY="148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2F9081-D28C-470D-862D-B9BDE004CEAA}" type="pres">
      <dgm:prSet presAssocID="{546B1513-F37D-48CB-B699-FD1126D50245}" presName="space" presStyleCnt="0"/>
      <dgm:spPr/>
      <dgm:t>
        <a:bodyPr/>
        <a:lstStyle/>
        <a:p>
          <a:endParaRPr lang="tr-TR"/>
        </a:p>
      </dgm:t>
    </dgm:pt>
    <dgm:pt modelId="{FB370FF5-D030-416B-8457-886419F3C48E}" type="pres">
      <dgm:prSet presAssocID="{79BCE071-A9AA-49FC-B047-51564630BD18}" presName="composite" presStyleCnt="0"/>
      <dgm:spPr/>
      <dgm:t>
        <a:bodyPr/>
        <a:lstStyle/>
        <a:p>
          <a:endParaRPr lang="tr-TR"/>
        </a:p>
      </dgm:t>
    </dgm:pt>
    <dgm:pt modelId="{F04CBA89-44A8-4298-9A00-D7E151483220}" type="pres">
      <dgm:prSet presAssocID="{79BCE071-A9AA-49FC-B047-51564630BD18}" presName="parTx" presStyleLbl="alignNode1" presStyleIdx="1" presStyleCnt="2" custScaleY="51838" custLinFactNeighborY="-43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BB76E7-D403-4D3D-B9C1-FD614EA4BCC9}" type="pres">
      <dgm:prSet presAssocID="{79BCE071-A9AA-49FC-B047-51564630BD18}" presName="desTx" presStyleLbl="alignAccFollowNode1" presStyleIdx="1" presStyleCnt="2" custScaleY="99590" custLinFactNeighborY="148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A6BB85B-606A-49C6-A44C-02F381ABDE16}" type="presOf" srcId="{65D09B1D-A00F-4C74-B17C-ED244ED3F01B}" destId="{AABB76E7-D403-4D3D-B9C1-FD614EA4BCC9}" srcOrd="0" destOrd="1" presId="urn:microsoft.com/office/officeart/2005/8/layout/hList1"/>
    <dgm:cxn modelId="{05B4EADB-A90B-4AC2-AD3A-95057E56CB9C}" type="presOf" srcId="{D8C35976-FAED-4B40-ADE9-5D7DDD061D31}" destId="{AABB76E7-D403-4D3D-B9C1-FD614EA4BCC9}" srcOrd="0" destOrd="4" presId="urn:microsoft.com/office/officeart/2005/8/layout/hList1"/>
    <dgm:cxn modelId="{D10F8EDD-4F21-46EE-917F-B61025276E54}" type="presOf" srcId="{E6B569B5-FA84-4A04-A745-77DB03ED811A}" destId="{FD95B595-D2CA-437E-94F4-85984F9D6E85}" srcOrd="0" destOrd="2" presId="urn:microsoft.com/office/officeart/2005/8/layout/hList1"/>
    <dgm:cxn modelId="{05082ADF-230B-480A-BA37-1E1BE733F78A}" type="presOf" srcId="{143E4472-D087-4429-B53C-C3174042DCB9}" destId="{AABB76E7-D403-4D3D-B9C1-FD614EA4BCC9}" srcOrd="0" destOrd="2" presId="urn:microsoft.com/office/officeart/2005/8/layout/hList1"/>
    <dgm:cxn modelId="{C4370D81-49D2-428E-9C85-723E75B303BE}" type="presOf" srcId="{65C9CA42-8F65-4709-8606-2A9EDBE391B3}" destId="{FD95B595-D2CA-437E-94F4-85984F9D6E85}" srcOrd="0" destOrd="5" presId="urn:microsoft.com/office/officeart/2005/8/layout/hList1"/>
    <dgm:cxn modelId="{6AE6255B-5F5D-4964-93FF-8E8B769E86C6}" srcId="{D15D5208-4A4A-4DF4-9EB1-3B4BBAAAD688}" destId="{F38A8810-298C-445F-80FA-739A4E348D9B}" srcOrd="8" destOrd="0" parTransId="{A4C12FF1-B654-47A8-870D-FF618D5777D7}" sibTransId="{8AE9550E-51A9-428A-B08D-1D4E68CB03F8}"/>
    <dgm:cxn modelId="{B1C60019-EB8F-46BA-B8D2-221898CB661C}" srcId="{79BCE071-A9AA-49FC-B047-51564630BD18}" destId="{C041628C-30B7-496C-8AF9-7D011004B861}" srcOrd="0" destOrd="0" parTransId="{734750A9-B5DD-4FFC-A4D1-89ECB3F5993C}" sibTransId="{058E1634-320A-438F-9BF8-20CC4E217F42}"/>
    <dgm:cxn modelId="{3E046A34-D4C5-42AD-9292-C16ED10093FD}" type="presOf" srcId="{5E5AF2AD-5578-49AE-9AB6-74B6F654A270}" destId="{FD95B595-D2CA-437E-94F4-85984F9D6E85}" srcOrd="0" destOrd="7" presId="urn:microsoft.com/office/officeart/2005/8/layout/hList1"/>
    <dgm:cxn modelId="{33109D94-7A0D-4531-A887-8BAB9128B65C}" srcId="{79BCE071-A9AA-49FC-B047-51564630BD18}" destId="{143E4472-D087-4429-B53C-C3174042DCB9}" srcOrd="2" destOrd="0" parTransId="{681CC4D4-B78B-4A94-9CF7-896F9E95F0BE}" sibTransId="{34977EB0-38B7-4250-A97C-8CCC30B95D97}"/>
    <dgm:cxn modelId="{C42EA2A7-7FA8-4BBC-AC5D-EEF4A1CA79F0}" type="presOf" srcId="{65EBD295-7418-4C98-9180-464899956C66}" destId="{FD95B595-D2CA-437E-94F4-85984F9D6E85}" srcOrd="0" destOrd="9" presId="urn:microsoft.com/office/officeart/2005/8/layout/hList1"/>
    <dgm:cxn modelId="{ED4035A4-B238-4C80-932D-1EE2819013C9}" srcId="{79BCE071-A9AA-49FC-B047-51564630BD18}" destId="{D8C35976-FAED-4B40-ADE9-5D7DDD061D31}" srcOrd="4" destOrd="0" parTransId="{21B2CCFA-28A7-412B-A162-CD41972D8091}" sibTransId="{64EAE864-162E-429E-A6EC-40047976FACE}"/>
    <dgm:cxn modelId="{C82DCDA2-E047-4D9B-8120-9878018CE93A}" srcId="{E91672FC-C794-46F1-AA3E-D1DB46486989}" destId="{D15D5208-4A4A-4DF4-9EB1-3B4BBAAAD688}" srcOrd="0" destOrd="0" parTransId="{A53CF660-F458-471B-9A4C-A812A123A042}" sibTransId="{546B1513-F37D-48CB-B699-FD1126D50245}"/>
    <dgm:cxn modelId="{7C86A5C2-0DA3-4B34-B320-82FE1F3F3F0A}" type="presOf" srcId="{E4E036C7-5C5E-4F1C-AE4A-E301A18C7DD8}" destId="{FD95B595-D2CA-437E-94F4-85984F9D6E85}" srcOrd="0" destOrd="0" presId="urn:microsoft.com/office/officeart/2005/8/layout/hList1"/>
    <dgm:cxn modelId="{C42C0A5B-CEAD-4CCF-BD9D-8A249327344F}" srcId="{79BCE071-A9AA-49FC-B047-51564630BD18}" destId="{65D09B1D-A00F-4C74-B17C-ED244ED3F01B}" srcOrd="1" destOrd="0" parTransId="{C5266733-EC8A-4F00-A681-61BE8566C135}" sibTransId="{0FA82B85-72A2-4E19-A158-8A0F8328DC57}"/>
    <dgm:cxn modelId="{78FADBEE-88D0-4FC3-883A-B5C78EB94307}" srcId="{D15D5208-4A4A-4DF4-9EB1-3B4BBAAAD688}" destId="{65C9CA42-8F65-4709-8606-2A9EDBE391B3}" srcOrd="5" destOrd="0" parTransId="{7CCF90E7-B955-4FB4-BB96-2D35841890A7}" sibTransId="{C514AEBA-143A-448E-95FC-5C27EF561219}"/>
    <dgm:cxn modelId="{1A03931F-84FB-47F3-82DD-FE60ABCBE568}" srcId="{D15D5208-4A4A-4DF4-9EB1-3B4BBAAAD688}" destId="{E6B569B5-FA84-4A04-A745-77DB03ED811A}" srcOrd="2" destOrd="0" parTransId="{069C7395-7810-44FD-9508-1057324B1A95}" sibTransId="{9EBBE2D9-1B4C-4600-AD1A-84F53CEE20A8}"/>
    <dgm:cxn modelId="{3B742792-1F4B-469D-B947-7A6B727D3DA4}" srcId="{D15D5208-4A4A-4DF4-9EB1-3B4BBAAAD688}" destId="{B8305653-A83D-456B-A2FE-1629AD7DD0F1}" srcOrd="6" destOrd="0" parTransId="{5F42F969-46DE-40BB-B305-9C58E60814E1}" sibTransId="{329C23BA-0264-49C9-A367-714FB46476C3}"/>
    <dgm:cxn modelId="{FB56415C-D61A-4AAF-A9B0-C910F844BFD4}" type="presOf" srcId="{60580958-7B3D-4A55-B7DF-E0DC4E2C545D}" destId="{AABB76E7-D403-4D3D-B9C1-FD614EA4BCC9}" srcOrd="0" destOrd="5" presId="urn:microsoft.com/office/officeart/2005/8/layout/hList1"/>
    <dgm:cxn modelId="{CEC4ED9B-C230-4D0E-B58D-A790BE907D0F}" srcId="{D15D5208-4A4A-4DF4-9EB1-3B4BBAAAD688}" destId="{6252A7E0-F002-44E0-A88E-E8C2F3DD633E}" srcOrd="1" destOrd="0" parTransId="{798851FC-0B2F-427F-A391-8C52DD140921}" sibTransId="{6F6C3550-A496-440D-A8F8-150D2C757908}"/>
    <dgm:cxn modelId="{5E8B7846-326B-49A9-A920-AE11F488B970}" type="presOf" srcId="{9BAA793C-93C2-42FA-B0BD-9F58E7F8FBE4}" destId="{FD95B595-D2CA-437E-94F4-85984F9D6E85}" srcOrd="0" destOrd="3" presId="urn:microsoft.com/office/officeart/2005/8/layout/hList1"/>
    <dgm:cxn modelId="{42A3411C-262D-4B09-8085-21D710C573B3}" type="presOf" srcId="{79BCE071-A9AA-49FC-B047-51564630BD18}" destId="{F04CBA89-44A8-4298-9A00-D7E151483220}" srcOrd="0" destOrd="0" presId="urn:microsoft.com/office/officeart/2005/8/layout/hList1"/>
    <dgm:cxn modelId="{A6DC8BBF-3331-4926-A6D2-D72223FB5692}" type="presOf" srcId="{E91672FC-C794-46F1-AA3E-D1DB46486989}" destId="{A0951F5E-6BF5-4A01-BA1D-5203BC7AF19E}" srcOrd="0" destOrd="0" presId="urn:microsoft.com/office/officeart/2005/8/layout/hList1"/>
    <dgm:cxn modelId="{4C2B43FC-39A1-464A-819B-1A70308FF34D}" srcId="{79BCE071-A9AA-49FC-B047-51564630BD18}" destId="{60580958-7B3D-4A55-B7DF-E0DC4E2C545D}" srcOrd="5" destOrd="0" parTransId="{DF30E49C-BF30-4DB9-957D-B00EA0E5EC8B}" sibTransId="{90A01C23-0B47-42CD-AF1D-E62AD6EBCB4F}"/>
    <dgm:cxn modelId="{4603F828-1971-49AB-A709-3E33C37D1479}" type="presOf" srcId="{D15D5208-4A4A-4DF4-9EB1-3B4BBAAAD688}" destId="{5614226F-1089-4C9A-8745-C00E4824BC0C}" srcOrd="0" destOrd="0" presId="urn:microsoft.com/office/officeart/2005/8/layout/hList1"/>
    <dgm:cxn modelId="{A734452F-132E-438D-88F0-DAC2067A2FFE}" type="presOf" srcId="{B8305653-A83D-456B-A2FE-1629AD7DD0F1}" destId="{FD95B595-D2CA-437E-94F4-85984F9D6E85}" srcOrd="0" destOrd="6" presId="urn:microsoft.com/office/officeart/2005/8/layout/hList1"/>
    <dgm:cxn modelId="{9D1CA278-A08A-4792-B7D5-D793A85DB976}" type="presOf" srcId="{6252A7E0-F002-44E0-A88E-E8C2F3DD633E}" destId="{FD95B595-D2CA-437E-94F4-85984F9D6E85}" srcOrd="0" destOrd="1" presId="urn:microsoft.com/office/officeart/2005/8/layout/hList1"/>
    <dgm:cxn modelId="{A9A63A10-E384-4441-9F27-65C111576E1E}" type="presOf" srcId="{C2018AA8-C0B9-4045-9D21-6AA9150539EA}" destId="{FD95B595-D2CA-437E-94F4-85984F9D6E85}" srcOrd="0" destOrd="4" presId="urn:microsoft.com/office/officeart/2005/8/layout/hList1"/>
    <dgm:cxn modelId="{DDD7CC37-AAA1-42B2-9DAD-3ADFFD0EBA87}" srcId="{D15D5208-4A4A-4DF4-9EB1-3B4BBAAAD688}" destId="{65EBD295-7418-4C98-9180-464899956C66}" srcOrd="9" destOrd="0" parTransId="{21CEB4FC-31FA-4B64-BF4C-A45F4BE7D839}" sibTransId="{2AE89321-C805-4EA7-9A3B-2B5DD908E119}"/>
    <dgm:cxn modelId="{93B4E0A0-3559-41A2-8C30-A4BE2AAF4270}" srcId="{D15D5208-4A4A-4DF4-9EB1-3B4BBAAAD688}" destId="{E4E036C7-5C5E-4F1C-AE4A-E301A18C7DD8}" srcOrd="0" destOrd="0" parTransId="{1A69DE9D-BD49-4D82-B4E2-E3043BB36FDD}" sibTransId="{19C2BFFB-36BB-4DD6-BB3D-64F6CF73027A}"/>
    <dgm:cxn modelId="{41FD51D9-42FB-4157-8D12-916CBA45CA7A}" type="presOf" srcId="{C336CE09-8E99-4656-8C68-45F07AAF30DC}" destId="{AABB76E7-D403-4D3D-B9C1-FD614EA4BCC9}" srcOrd="0" destOrd="3" presId="urn:microsoft.com/office/officeart/2005/8/layout/hList1"/>
    <dgm:cxn modelId="{EBA7BDCE-3FA7-44C0-9E39-8F7EAA73FAE6}" srcId="{79BCE071-A9AA-49FC-B047-51564630BD18}" destId="{C336CE09-8E99-4656-8C68-45F07AAF30DC}" srcOrd="3" destOrd="0" parTransId="{D8AFCBA8-F93B-4D88-A978-1D892BFE50B9}" sibTransId="{E55A1275-3E5D-46A9-BBD4-9A453B2BCB2C}"/>
    <dgm:cxn modelId="{4721EA7B-A188-4039-AF69-755342A35E97}" srcId="{D15D5208-4A4A-4DF4-9EB1-3B4BBAAAD688}" destId="{9BAA793C-93C2-42FA-B0BD-9F58E7F8FBE4}" srcOrd="3" destOrd="0" parTransId="{2A77107E-B890-408B-88C6-215B0F582B30}" sibTransId="{29CF58C1-4628-4F38-A1A9-960FDBE32BFB}"/>
    <dgm:cxn modelId="{8009A0E4-4E43-4E9D-A440-2D10377BAF93}" type="presOf" srcId="{F38A8810-298C-445F-80FA-739A4E348D9B}" destId="{FD95B595-D2CA-437E-94F4-85984F9D6E85}" srcOrd="0" destOrd="8" presId="urn:microsoft.com/office/officeart/2005/8/layout/hList1"/>
    <dgm:cxn modelId="{998D94DE-5713-45D1-8F2A-80030E42E9D0}" srcId="{D15D5208-4A4A-4DF4-9EB1-3B4BBAAAD688}" destId="{5E5AF2AD-5578-49AE-9AB6-74B6F654A270}" srcOrd="7" destOrd="0" parTransId="{A7D214BF-E2AD-4447-B649-000057B919DD}" sibTransId="{5F1A7595-D0E3-44C8-A170-0D8EA722D45B}"/>
    <dgm:cxn modelId="{46D49737-8232-4030-BD33-B40F794D4FFB}" srcId="{E91672FC-C794-46F1-AA3E-D1DB46486989}" destId="{79BCE071-A9AA-49FC-B047-51564630BD18}" srcOrd="1" destOrd="0" parTransId="{96A8988C-3C4B-4F5F-A7F3-B752233D7CF5}" sibTransId="{7D1F927E-9C81-467A-9427-F646AC3045D7}"/>
    <dgm:cxn modelId="{C193F69C-4171-4D2B-AF9B-F36F7E55E7EF}" type="presOf" srcId="{C041628C-30B7-496C-8AF9-7D011004B861}" destId="{AABB76E7-D403-4D3D-B9C1-FD614EA4BCC9}" srcOrd="0" destOrd="0" presId="urn:microsoft.com/office/officeart/2005/8/layout/hList1"/>
    <dgm:cxn modelId="{DECBE65A-79C8-40D0-B38E-BC3553FF6072}" srcId="{D15D5208-4A4A-4DF4-9EB1-3B4BBAAAD688}" destId="{C2018AA8-C0B9-4045-9D21-6AA9150539EA}" srcOrd="4" destOrd="0" parTransId="{F3A74F0A-2E97-4EFE-AE3D-26B760F4215C}" sibTransId="{6166748B-08B2-4AE6-883F-A322C828A0B7}"/>
    <dgm:cxn modelId="{0C9DCDDE-F701-4FB5-A986-DBE450107B74}" type="presParOf" srcId="{A0951F5E-6BF5-4A01-BA1D-5203BC7AF19E}" destId="{AD3BD016-920E-49E8-A1E7-68EC534ABE94}" srcOrd="0" destOrd="0" presId="urn:microsoft.com/office/officeart/2005/8/layout/hList1"/>
    <dgm:cxn modelId="{1F4CE97B-295D-4EFF-8F5A-55A2F8889B14}" type="presParOf" srcId="{AD3BD016-920E-49E8-A1E7-68EC534ABE94}" destId="{5614226F-1089-4C9A-8745-C00E4824BC0C}" srcOrd="0" destOrd="0" presId="urn:microsoft.com/office/officeart/2005/8/layout/hList1"/>
    <dgm:cxn modelId="{251D7671-B538-4799-8955-B13F48F6B1B4}" type="presParOf" srcId="{AD3BD016-920E-49E8-A1E7-68EC534ABE94}" destId="{FD95B595-D2CA-437E-94F4-85984F9D6E85}" srcOrd="1" destOrd="0" presId="urn:microsoft.com/office/officeart/2005/8/layout/hList1"/>
    <dgm:cxn modelId="{5104A831-31CD-4235-A1E4-0C2B6D6CF23B}" type="presParOf" srcId="{A0951F5E-6BF5-4A01-BA1D-5203BC7AF19E}" destId="{582F9081-D28C-470D-862D-B9BDE004CEAA}" srcOrd="1" destOrd="0" presId="urn:microsoft.com/office/officeart/2005/8/layout/hList1"/>
    <dgm:cxn modelId="{D48B26D3-462C-4DFD-B598-EBC33625D381}" type="presParOf" srcId="{A0951F5E-6BF5-4A01-BA1D-5203BC7AF19E}" destId="{FB370FF5-D030-416B-8457-886419F3C48E}" srcOrd="2" destOrd="0" presId="urn:microsoft.com/office/officeart/2005/8/layout/hList1"/>
    <dgm:cxn modelId="{ED2C70D3-D2A6-47B9-9EEB-80BEE124B5F1}" type="presParOf" srcId="{FB370FF5-D030-416B-8457-886419F3C48E}" destId="{F04CBA89-44A8-4298-9A00-D7E151483220}" srcOrd="0" destOrd="0" presId="urn:microsoft.com/office/officeart/2005/8/layout/hList1"/>
    <dgm:cxn modelId="{ACB62795-2042-4F84-B2BF-44037D000FB1}" type="presParOf" srcId="{FB370FF5-D030-416B-8457-886419F3C48E}" destId="{AABB76E7-D403-4D3D-B9C1-FD614EA4BC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91672FC-C794-46F1-AA3E-D1DB46486989}" type="doc">
      <dgm:prSet loTypeId="urn:microsoft.com/office/officeart/2005/8/layout/h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D15D5208-4A4A-4DF4-9EB1-3B4BBAAAD688}">
      <dgm:prSet phldrT="[Metin]" custT="1"/>
      <dgm:spPr/>
      <dgm:t>
        <a:bodyPr/>
        <a:lstStyle/>
        <a:p>
          <a:r>
            <a:rPr lang="tr-TR" sz="3200" b="1" dirty="0" smtClean="0"/>
            <a:t>Ortaokul TEMA</a:t>
          </a:r>
          <a:endParaRPr lang="tr-TR" sz="3200" b="1" dirty="0"/>
        </a:p>
      </dgm:t>
    </dgm:pt>
    <dgm:pt modelId="{A53CF660-F458-471B-9A4C-A812A123A042}" type="parTrans" cxnId="{C82DCDA2-E047-4D9B-8120-9878018CE93A}">
      <dgm:prSet/>
      <dgm:spPr/>
      <dgm:t>
        <a:bodyPr/>
        <a:lstStyle/>
        <a:p>
          <a:endParaRPr lang="tr-TR"/>
        </a:p>
      </dgm:t>
    </dgm:pt>
    <dgm:pt modelId="{546B1513-F37D-48CB-B699-FD1126D50245}" type="sibTrans" cxnId="{C82DCDA2-E047-4D9B-8120-9878018CE93A}">
      <dgm:prSet/>
      <dgm:spPr/>
      <dgm:t>
        <a:bodyPr/>
        <a:lstStyle/>
        <a:p>
          <a:endParaRPr lang="tr-TR"/>
        </a:p>
      </dgm:t>
    </dgm:pt>
    <dgm:pt modelId="{E6B569B5-FA84-4A04-A745-77DB03ED811A}">
      <dgm:prSet phldrT="[Metin]" custT="1"/>
      <dgm:spPr/>
      <dgm:t>
        <a:bodyPr/>
        <a:lstStyle/>
        <a:p>
          <a:r>
            <a:rPr lang="tr-TR" sz="1600" b="0" dirty="0" smtClean="0"/>
            <a:t>Muğla			|7|		|%100</a:t>
          </a:r>
          <a:endParaRPr lang="tr-TR" sz="1600" b="0" dirty="0"/>
        </a:p>
      </dgm:t>
    </dgm:pt>
    <dgm:pt modelId="{069C7395-7810-44FD-9508-1057324B1A95}" type="parTrans" cxnId="{1A03931F-84FB-47F3-82DD-FE60ABCBE568}">
      <dgm:prSet/>
      <dgm:spPr/>
      <dgm:t>
        <a:bodyPr/>
        <a:lstStyle/>
        <a:p>
          <a:endParaRPr lang="tr-TR"/>
        </a:p>
      </dgm:t>
    </dgm:pt>
    <dgm:pt modelId="{9EBBE2D9-1B4C-4600-AD1A-84F53CEE20A8}" type="sibTrans" cxnId="{1A03931F-84FB-47F3-82DD-FE60ABCBE568}">
      <dgm:prSet/>
      <dgm:spPr/>
      <dgm:t>
        <a:bodyPr/>
        <a:lstStyle/>
        <a:p>
          <a:endParaRPr lang="tr-TR"/>
        </a:p>
      </dgm:t>
    </dgm:pt>
    <dgm:pt modelId="{79BCE071-A9AA-49FC-B047-51564630BD18}">
      <dgm:prSet phldrT="[Metin]" custT="1"/>
      <dgm:spPr/>
      <dgm:t>
        <a:bodyPr/>
        <a:lstStyle/>
        <a:p>
          <a:r>
            <a:rPr lang="tr-TR" sz="3200" b="1" dirty="0" smtClean="0"/>
            <a:t>Lise TEMA</a:t>
          </a:r>
          <a:endParaRPr lang="tr-TR" sz="3200" b="1" dirty="0"/>
        </a:p>
      </dgm:t>
    </dgm:pt>
    <dgm:pt modelId="{96A8988C-3C4B-4F5F-A7F3-B752233D7CF5}" type="parTrans" cxnId="{46D49737-8232-4030-BD33-B40F794D4FFB}">
      <dgm:prSet/>
      <dgm:spPr/>
      <dgm:t>
        <a:bodyPr/>
        <a:lstStyle/>
        <a:p>
          <a:endParaRPr lang="tr-TR"/>
        </a:p>
      </dgm:t>
    </dgm:pt>
    <dgm:pt modelId="{7D1F927E-9C81-467A-9427-F646AC3045D7}" type="sibTrans" cxnId="{46D49737-8232-4030-BD33-B40F794D4FFB}">
      <dgm:prSet/>
      <dgm:spPr/>
      <dgm:t>
        <a:bodyPr/>
        <a:lstStyle/>
        <a:p>
          <a:endParaRPr lang="tr-TR"/>
        </a:p>
      </dgm:t>
    </dgm:pt>
    <dgm:pt modelId="{65D09B1D-A00F-4C74-B17C-ED244ED3F01B}">
      <dgm:prSet phldrT="[Metin]" custT="1"/>
      <dgm:spPr/>
      <dgm:t>
        <a:bodyPr/>
        <a:lstStyle/>
        <a:p>
          <a:r>
            <a:rPr lang="tr-TR" sz="1600" b="0" dirty="0" smtClean="0"/>
            <a:t>K.</a:t>
          </a:r>
          <a:r>
            <a:rPr lang="tr-TR" sz="1600" b="0" dirty="0" err="1" smtClean="0"/>
            <a:t>maraş</a:t>
          </a:r>
          <a:r>
            <a:rPr lang="tr-TR" sz="1600" b="0" dirty="0" smtClean="0"/>
            <a:t>		|4|		|%100</a:t>
          </a:r>
          <a:endParaRPr lang="tr-TR" sz="1600" b="0" dirty="0"/>
        </a:p>
      </dgm:t>
    </dgm:pt>
    <dgm:pt modelId="{C5266733-EC8A-4F00-A681-61BE8566C135}" type="parTrans" cxnId="{C42C0A5B-CEAD-4CCF-BD9D-8A249327344F}">
      <dgm:prSet/>
      <dgm:spPr/>
      <dgm:t>
        <a:bodyPr/>
        <a:lstStyle/>
        <a:p>
          <a:endParaRPr lang="tr-TR"/>
        </a:p>
      </dgm:t>
    </dgm:pt>
    <dgm:pt modelId="{0FA82B85-72A2-4E19-A158-8A0F8328DC57}" type="sibTrans" cxnId="{C42C0A5B-CEAD-4CCF-BD9D-8A249327344F}">
      <dgm:prSet/>
      <dgm:spPr/>
      <dgm:t>
        <a:bodyPr/>
        <a:lstStyle/>
        <a:p>
          <a:endParaRPr lang="tr-TR"/>
        </a:p>
      </dgm:t>
    </dgm:pt>
    <dgm:pt modelId="{9BAA793C-93C2-42FA-B0BD-9F58E7F8FBE4}">
      <dgm:prSet phldrT="[Metin]" custT="1"/>
      <dgm:spPr/>
      <dgm:t>
        <a:bodyPr/>
        <a:lstStyle/>
        <a:p>
          <a:r>
            <a:rPr lang="tr-TR" sz="1600" b="1" dirty="0" smtClean="0"/>
            <a:t>Edirne			|6|		|%100</a:t>
          </a:r>
          <a:endParaRPr lang="tr-TR" sz="1600" b="1" dirty="0"/>
        </a:p>
      </dgm:t>
    </dgm:pt>
    <dgm:pt modelId="{2A77107E-B890-408B-88C6-215B0F582B30}" type="parTrans" cxnId="{4721EA7B-A188-4039-AF69-755342A35E97}">
      <dgm:prSet/>
      <dgm:spPr/>
      <dgm:t>
        <a:bodyPr/>
        <a:lstStyle/>
        <a:p>
          <a:endParaRPr lang="tr-TR"/>
        </a:p>
      </dgm:t>
    </dgm:pt>
    <dgm:pt modelId="{29CF58C1-4628-4F38-A1A9-960FDBE32BFB}" type="sibTrans" cxnId="{4721EA7B-A188-4039-AF69-755342A35E97}">
      <dgm:prSet/>
      <dgm:spPr/>
      <dgm:t>
        <a:bodyPr/>
        <a:lstStyle/>
        <a:p>
          <a:endParaRPr lang="tr-TR"/>
        </a:p>
      </dgm:t>
    </dgm:pt>
    <dgm:pt modelId="{C2018AA8-C0B9-4045-9D21-6AA9150539EA}">
      <dgm:prSet phldrT="[Metin]" custT="1"/>
      <dgm:spPr/>
      <dgm:t>
        <a:bodyPr/>
        <a:lstStyle/>
        <a:p>
          <a:r>
            <a:rPr lang="tr-TR" sz="1600" b="0" dirty="0" smtClean="0"/>
            <a:t>Bartın			|5|		|%100</a:t>
          </a:r>
          <a:endParaRPr lang="tr-TR" sz="1600" b="0" dirty="0"/>
        </a:p>
      </dgm:t>
    </dgm:pt>
    <dgm:pt modelId="{F3A74F0A-2E97-4EFE-AE3D-26B760F4215C}" type="parTrans" cxnId="{DECBE65A-79C8-40D0-B38E-BC3553FF6072}">
      <dgm:prSet/>
      <dgm:spPr/>
      <dgm:t>
        <a:bodyPr/>
        <a:lstStyle/>
        <a:p>
          <a:endParaRPr lang="tr-TR"/>
        </a:p>
      </dgm:t>
    </dgm:pt>
    <dgm:pt modelId="{6166748B-08B2-4AE6-883F-A322C828A0B7}" type="sibTrans" cxnId="{DECBE65A-79C8-40D0-B38E-BC3553FF6072}">
      <dgm:prSet/>
      <dgm:spPr/>
      <dgm:t>
        <a:bodyPr/>
        <a:lstStyle/>
        <a:p>
          <a:endParaRPr lang="tr-TR"/>
        </a:p>
      </dgm:t>
    </dgm:pt>
    <dgm:pt modelId="{65C9CA42-8F65-4709-8606-2A9EDBE391B3}">
      <dgm:prSet phldrT="[Metin]" custT="1"/>
      <dgm:spPr/>
      <dgm:t>
        <a:bodyPr/>
        <a:lstStyle/>
        <a:p>
          <a:r>
            <a:rPr lang="tr-TR" sz="1600" b="0" dirty="0" smtClean="0"/>
            <a:t>Bayburt		|4|		|%100</a:t>
          </a:r>
          <a:endParaRPr lang="tr-TR" sz="1600" b="0" dirty="0"/>
        </a:p>
      </dgm:t>
    </dgm:pt>
    <dgm:pt modelId="{7CCF90E7-B955-4FB4-BB96-2D35841890A7}" type="parTrans" cxnId="{78FADBEE-88D0-4FC3-883A-B5C78EB94307}">
      <dgm:prSet/>
      <dgm:spPr/>
      <dgm:t>
        <a:bodyPr/>
        <a:lstStyle/>
        <a:p>
          <a:endParaRPr lang="tr-TR"/>
        </a:p>
      </dgm:t>
    </dgm:pt>
    <dgm:pt modelId="{C514AEBA-143A-448E-95FC-5C27EF561219}" type="sibTrans" cxnId="{78FADBEE-88D0-4FC3-883A-B5C78EB94307}">
      <dgm:prSet/>
      <dgm:spPr/>
      <dgm:t>
        <a:bodyPr/>
        <a:lstStyle/>
        <a:p>
          <a:endParaRPr lang="tr-TR"/>
        </a:p>
      </dgm:t>
    </dgm:pt>
    <dgm:pt modelId="{143E4472-D087-4429-B53C-C3174042DCB9}">
      <dgm:prSet custT="1"/>
      <dgm:spPr/>
      <dgm:t>
        <a:bodyPr/>
        <a:lstStyle/>
        <a:p>
          <a:r>
            <a:rPr lang="tr-TR" sz="1600" b="0" dirty="0" smtClean="0"/>
            <a:t>Antalya		|4|		|%80</a:t>
          </a:r>
          <a:endParaRPr lang="tr-TR" sz="1600" b="0" dirty="0"/>
        </a:p>
      </dgm:t>
    </dgm:pt>
    <dgm:pt modelId="{681CC4D4-B78B-4A94-9CF7-896F9E95F0BE}" type="parTrans" cxnId="{33109D94-7A0D-4531-A887-8BAB9128B65C}">
      <dgm:prSet/>
      <dgm:spPr/>
      <dgm:t>
        <a:bodyPr/>
        <a:lstStyle/>
        <a:p>
          <a:endParaRPr lang="tr-TR"/>
        </a:p>
      </dgm:t>
    </dgm:pt>
    <dgm:pt modelId="{34977EB0-38B7-4250-A97C-8CCC30B95D97}" type="sibTrans" cxnId="{33109D94-7A0D-4531-A887-8BAB9128B65C}">
      <dgm:prSet/>
      <dgm:spPr/>
      <dgm:t>
        <a:bodyPr/>
        <a:lstStyle/>
        <a:p>
          <a:endParaRPr lang="tr-TR"/>
        </a:p>
      </dgm:t>
    </dgm:pt>
    <dgm:pt modelId="{5E5AF2AD-5578-49AE-9AB6-74B6F654A270}">
      <dgm:prSet phldrT="[Metin]" custT="1"/>
      <dgm:spPr/>
      <dgm:t>
        <a:bodyPr/>
        <a:lstStyle/>
        <a:p>
          <a:r>
            <a:rPr lang="tr-TR" sz="1600" b="0" dirty="0" smtClean="0"/>
            <a:t>Uşak			|4|		|%100</a:t>
          </a:r>
          <a:endParaRPr lang="tr-TR" sz="1600" b="0" dirty="0"/>
        </a:p>
      </dgm:t>
    </dgm:pt>
    <dgm:pt modelId="{A7D214BF-E2AD-4447-B649-000057B919DD}" type="parTrans" cxnId="{998D94DE-5713-45D1-8F2A-80030E42E9D0}">
      <dgm:prSet/>
      <dgm:spPr/>
      <dgm:t>
        <a:bodyPr/>
        <a:lstStyle/>
        <a:p>
          <a:endParaRPr lang="tr-TR"/>
        </a:p>
      </dgm:t>
    </dgm:pt>
    <dgm:pt modelId="{5F1A7595-D0E3-44C8-A170-0D8EA722D45B}" type="sibTrans" cxnId="{998D94DE-5713-45D1-8F2A-80030E42E9D0}">
      <dgm:prSet/>
      <dgm:spPr/>
      <dgm:t>
        <a:bodyPr/>
        <a:lstStyle/>
        <a:p>
          <a:endParaRPr lang="tr-TR"/>
        </a:p>
      </dgm:t>
    </dgm:pt>
    <dgm:pt modelId="{B8305653-A83D-456B-A2FE-1629AD7DD0F1}">
      <dgm:prSet phldrT="[Metin]" custT="1"/>
      <dgm:spPr/>
      <dgm:t>
        <a:bodyPr/>
        <a:lstStyle/>
        <a:p>
          <a:r>
            <a:rPr lang="tr-TR" sz="1600" b="0" dirty="0" smtClean="0"/>
            <a:t>Çorum		|4|		|%100</a:t>
          </a:r>
          <a:endParaRPr lang="tr-TR" sz="1600" b="0" dirty="0"/>
        </a:p>
      </dgm:t>
    </dgm:pt>
    <dgm:pt modelId="{5F42F969-46DE-40BB-B305-9C58E60814E1}" type="parTrans" cxnId="{3B742792-1F4B-469D-B947-7A6B727D3DA4}">
      <dgm:prSet/>
      <dgm:spPr/>
      <dgm:t>
        <a:bodyPr/>
        <a:lstStyle/>
        <a:p>
          <a:endParaRPr lang="tr-TR"/>
        </a:p>
      </dgm:t>
    </dgm:pt>
    <dgm:pt modelId="{329C23BA-0264-49C9-A367-714FB46476C3}" type="sibTrans" cxnId="{3B742792-1F4B-469D-B947-7A6B727D3DA4}">
      <dgm:prSet/>
      <dgm:spPr/>
      <dgm:t>
        <a:bodyPr/>
        <a:lstStyle/>
        <a:p>
          <a:endParaRPr lang="tr-TR"/>
        </a:p>
      </dgm:t>
    </dgm:pt>
    <dgm:pt modelId="{F38A8810-298C-445F-80FA-739A4E348D9B}">
      <dgm:prSet phldrT="[Metin]" custT="1"/>
      <dgm:spPr/>
      <dgm:t>
        <a:bodyPr/>
        <a:lstStyle/>
        <a:p>
          <a:r>
            <a:rPr lang="tr-TR" sz="1600" b="1" dirty="0" smtClean="0"/>
            <a:t>Bursa			|12|		|%92</a:t>
          </a:r>
          <a:endParaRPr lang="tr-TR" sz="1600" b="1" dirty="0"/>
        </a:p>
      </dgm:t>
    </dgm:pt>
    <dgm:pt modelId="{A4C12FF1-B654-47A8-870D-FF618D5777D7}" type="parTrans" cxnId="{6AE6255B-5F5D-4964-93FF-8E8B769E86C6}">
      <dgm:prSet/>
      <dgm:spPr/>
      <dgm:t>
        <a:bodyPr/>
        <a:lstStyle/>
        <a:p>
          <a:endParaRPr lang="tr-TR"/>
        </a:p>
      </dgm:t>
    </dgm:pt>
    <dgm:pt modelId="{8AE9550E-51A9-428A-B08D-1D4E68CB03F8}" type="sibTrans" cxnId="{6AE6255B-5F5D-4964-93FF-8E8B769E86C6}">
      <dgm:prSet/>
      <dgm:spPr/>
      <dgm:t>
        <a:bodyPr/>
        <a:lstStyle/>
        <a:p>
          <a:endParaRPr lang="tr-TR"/>
        </a:p>
      </dgm:t>
    </dgm:pt>
    <dgm:pt modelId="{85AAC2DA-3C24-4CE3-8F05-1B03BB9D0199}">
      <dgm:prSet phldrT="[Metin]" custT="1"/>
      <dgm:spPr/>
      <dgm:t>
        <a:bodyPr/>
        <a:lstStyle/>
        <a:p>
          <a:r>
            <a:rPr lang="tr-TR" sz="1600" b="0" dirty="0" smtClean="0"/>
            <a:t>Hakkari		|9|		|%90</a:t>
          </a:r>
          <a:endParaRPr lang="tr-TR" sz="1600" b="0" dirty="0"/>
        </a:p>
      </dgm:t>
    </dgm:pt>
    <dgm:pt modelId="{EA6D9491-06F1-4FA0-8ACC-61D8EEB417DD}" type="parTrans" cxnId="{6A0FDB1A-1C2E-4402-96DC-11ADFA734460}">
      <dgm:prSet/>
      <dgm:spPr/>
      <dgm:t>
        <a:bodyPr/>
        <a:lstStyle/>
        <a:p>
          <a:endParaRPr lang="tr-TR"/>
        </a:p>
      </dgm:t>
    </dgm:pt>
    <dgm:pt modelId="{1A82617C-0352-418E-A237-B47D82DC85F5}" type="sibTrans" cxnId="{6A0FDB1A-1C2E-4402-96DC-11ADFA734460}">
      <dgm:prSet/>
      <dgm:spPr/>
      <dgm:t>
        <a:bodyPr/>
        <a:lstStyle/>
        <a:p>
          <a:endParaRPr lang="tr-TR"/>
        </a:p>
      </dgm:t>
    </dgm:pt>
    <dgm:pt modelId="{E39A3540-56EB-445E-8F1E-6C6280FCC68E}">
      <dgm:prSet phldrT="[Metin]" custT="1"/>
      <dgm:spPr/>
      <dgm:t>
        <a:bodyPr/>
        <a:lstStyle/>
        <a:p>
          <a:r>
            <a:rPr lang="tr-TR" sz="1600" b="0" dirty="0" smtClean="0"/>
            <a:t>Denizli		|10|		|%83</a:t>
          </a:r>
          <a:endParaRPr lang="tr-TR" sz="1600" b="0" dirty="0"/>
        </a:p>
      </dgm:t>
    </dgm:pt>
    <dgm:pt modelId="{DB023AEC-BA0D-4E2D-B635-D6BA9CB40161}" type="parTrans" cxnId="{26B43FD5-D0FF-486D-B511-EAE101E0FB2F}">
      <dgm:prSet/>
      <dgm:spPr/>
      <dgm:t>
        <a:bodyPr/>
        <a:lstStyle/>
        <a:p>
          <a:endParaRPr lang="tr-TR"/>
        </a:p>
      </dgm:t>
    </dgm:pt>
    <dgm:pt modelId="{6761A0A3-320B-4C8E-B1C4-6D77A4C94D13}" type="sibTrans" cxnId="{26B43FD5-D0FF-486D-B511-EAE101E0FB2F}">
      <dgm:prSet/>
      <dgm:spPr/>
      <dgm:t>
        <a:bodyPr/>
        <a:lstStyle/>
        <a:p>
          <a:endParaRPr lang="tr-TR"/>
        </a:p>
      </dgm:t>
    </dgm:pt>
    <dgm:pt modelId="{10A17AB7-0BE2-44EF-9BD1-401AB65A2323}">
      <dgm:prSet phldrT="[Metin]" custT="1"/>
      <dgm:spPr/>
      <dgm:t>
        <a:bodyPr/>
        <a:lstStyle/>
        <a:p>
          <a:r>
            <a:rPr lang="tr-TR" sz="1600" b="0" dirty="0" smtClean="0"/>
            <a:t>Amasya		|4|		|%80</a:t>
          </a:r>
          <a:endParaRPr lang="tr-TR" sz="1600" b="0" dirty="0"/>
        </a:p>
      </dgm:t>
    </dgm:pt>
    <dgm:pt modelId="{336AE300-947B-4467-A95E-FEAB8C854F8D}" type="parTrans" cxnId="{BB5E90C9-7213-4E51-B810-17327E735DF2}">
      <dgm:prSet/>
      <dgm:spPr/>
      <dgm:t>
        <a:bodyPr/>
        <a:lstStyle/>
        <a:p>
          <a:endParaRPr lang="tr-TR"/>
        </a:p>
      </dgm:t>
    </dgm:pt>
    <dgm:pt modelId="{18532756-D7F3-4DDD-8969-AD0C384A795E}" type="sibTrans" cxnId="{BB5E90C9-7213-4E51-B810-17327E735DF2}">
      <dgm:prSet/>
      <dgm:spPr/>
      <dgm:t>
        <a:bodyPr/>
        <a:lstStyle/>
        <a:p>
          <a:endParaRPr lang="tr-TR"/>
        </a:p>
      </dgm:t>
    </dgm:pt>
    <dgm:pt modelId="{CFF49F91-56FE-4BF1-95E8-5BFC8783ABE4}">
      <dgm:prSet phldrT="[Metin]" custT="1"/>
      <dgm:spPr/>
      <dgm:t>
        <a:bodyPr/>
        <a:lstStyle/>
        <a:p>
          <a:r>
            <a:rPr lang="tr-TR" sz="1600" b="0" dirty="0" smtClean="0"/>
            <a:t>Hatay			|4|		|%80</a:t>
          </a:r>
          <a:endParaRPr lang="tr-TR" sz="1600" b="0" dirty="0"/>
        </a:p>
      </dgm:t>
    </dgm:pt>
    <dgm:pt modelId="{C0296497-BB28-4F53-BDF3-738B9D1886E1}" type="parTrans" cxnId="{C80EF343-F95B-435C-BF58-C52B960B3F34}">
      <dgm:prSet/>
      <dgm:spPr/>
      <dgm:t>
        <a:bodyPr/>
        <a:lstStyle/>
        <a:p>
          <a:endParaRPr lang="tr-TR"/>
        </a:p>
      </dgm:t>
    </dgm:pt>
    <dgm:pt modelId="{8AA5B485-585D-4B12-9ACA-8A0CE46CE370}" type="sibTrans" cxnId="{C80EF343-F95B-435C-BF58-C52B960B3F34}">
      <dgm:prSet/>
      <dgm:spPr/>
      <dgm:t>
        <a:bodyPr/>
        <a:lstStyle/>
        <a:p>
          <a:endParaRPr lang="tr-TR"/>
        </a:p>
      </dgm:t>
    </dgm:pt>
    <dgm:pt modelId="{A9B0B516-4369-4048-9B52-6C3485A6ADAE}">
      <dgm:prSet phldrT="[Metin]" custT="1"/>
      <dgm:spPr/>
      <dgm:t>
        <a:bodyPr/>
        <a:lstStyle/>
        <a:p>
          <a:r>
            <a:rPr lang="tr-TR" sz="1600" b="0" dirty="0" smtClean="0"/>
            <a:t>Ağrı			|8|		|%100</a:t>
          </a:r>
          <a:endParaRPr lang="tr-TR" sz="1600" b="0" dirty="0"/>
        </a:p>
      </dgm:t>
    </dgm:pt>
    <dgm:pt modelId="{15A1F711-DDC6-435B-956D-914A6D116525}" type="parTrans" cxnId="{135F3E3F-C2F4-4A4B-B865-072B72BD69DC}">
      <dgm:prSet/>
      <dgm:spPr/>
      <dgm:t>
        <a:bodyPr/>
        <a:lstStyle/>
        <a:p>
          <a:endParaRPr lang="tr-TR"/>
        </a:p>
      </dgm:t>
    </dgm:pt>
    <dgm:pt modelId="{C545DB8B-F81C-4A54-9E14-6159B26CFA5D}" type="sibTrans" cxnId="{135F3E3F-C2F4-4A4B-B865-072B72BD69DC}">
      <dgm:prSet/>
      <dgm:spPr/>
      <dgm:t>
        <a:bodyPr/>
        <a:lstStyle/>
        <a:p>
          <a:endParaRPr lang="tr-TR"/>
        </a:p>
      </dgm:t>
    </dgm:pt>
    <dgm:pt modelId="{51741E8B-47A2-43EF-B554-F51CC761A9E5}">
      <dgm:prSet phldrT="[Metin]" custT="1"/>
      <dgm:spPr/>
      <dgm:t>
        <a:bodyPr/>
        <a:lstStyle/>
        <a:p>
          <a:r>
            <a:rPr lang="tr-TR" sz="1600" b="0" dirty="0" smtClean="0"/>
            <a:t>		</a:t>
          </a:r>
          <a:r>
            <a:rPr lang="tr-TR" sz="1600" b="1" dirty="0" smtClean="0"/>
            <a:t>Anketi Dolduran		Yüzde			Öğretmen Sayısı</a:t>
          </a:r>
          <a:endParaRPr lang="tr-TR" sz="1600" b="1" dirty="0"/>
        </a:p>
      </dgm:t>
    </dgm:pt>
    <dgm:pt modelId="{8B07AA10-7EC9-4E8F-9EDD-FFD16FB9ECC8}" type="parTrans" cxnId="{0F152B65-6347-4CAA-9C16-D012AB2D4CAB}">
      <dgm:prSet/>
      <dgm:spPr/>
      <dgm:t>
        <a:bodyPr/>
        <a:lstStyle/>
        <a:p>
          <a:endParaRPr lang="tr-TR"/>
        </a:p>
      </dgm:t>
    </dgm:pt>
    <dgm:pt modelId="{C5E1EB06-980A-4182-9676-CFB1FF87DABB}" type="sibTrans" cxnId="{0F152B65-6347-4CAA-9C16-D012AB2D4CAB}">
      <dgm:prSet/>
      <dgm:spPr/>
      <dgm:t>
        <a:bodyPr/>
        <a:lstStyle/>
        <a:p>
          <a:endParaRPr lang="tr-TR"/>
        </a:p>
      </dgm:t>
    </dgm:pt>
    <dgm:pt modelId="{149F1189-5162-4721-A0DD-EE0400E517D7}">
      <dgm:prSet phldrT="[Metin]" custT="1"/>
      <dgm:spPr/>
      <dgm:t>
        <a:bodyPr/>
        <a:lstStyle/>
        <a:p>
          <a:r>
            <a:rPr lang="tr-TR" sz="1600" b="0" dirty="0" smtClean="0"/>
            <a:t>		</a:t>
          </a:r>
          <a:r>
            <a:rPr lang="tr-TR" sz="1600" b="1" dirty="0" smtClean="0"/>
            <a:t>Anketi Dolduran		Yüzde			Öğretmen Sayısı</a:t>
          </a:r>
          <a:endParaRPr lang="tr-TR" sz="1600" b="1" dirty="0"/>
        </a:p>
      </dgm:t>
    </dgm:pt>
    <dgm:pt modelId="{3D84FD04-27E5-4B66-A1C1-F6108AA03C36}" type="parTrans" cxnId="{D3F3E93A-C4D4-4258-A9A4-C411D90A4296}">
      <dgm:prSet/>
      <dgm:spPr/>
    </dgm:pt>
    <dgm:pt modelId="{D1A18DC6-2974-4B80-84B7-89C7E01F6816}" type="sibTrans" cxnId="{D3F3E93A-C4D4-4258-A9A4-C411D90A4296}">
      <dgm:prSet/>
      <dgm:spPr/>
    </dgm:pt>
    <dgm:pt modelId="{A0951F5E-6BF5-4A01-BA1D-5203BC7AF19E}" type="pres">
      <dgm:prSet presAssocID="{E91672FC-C794-46F1-AA3E-D1DB464869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D3BD016-920E-49E8-A1E7-68EC534ABE94}" type="pres">
      <dgm:prSet presAssocID="{D15D5208-4A4A-4DF4-9EB1-3B4BBAAAD688}" presName="composite" presStyleCnt="0"/>
      <dgm:spPr/>
      <dgm:t>
        <a:bodyPr/>
        <a:lstStyle/>
        <a:p>
          <a:endParaRPr lang="tr-TR"/>
        </a:p>
      </dgm:t>
    </dgm:pt>
    <dgm:pt modelId="{5614226F-1089-4C9A-8745-C00E4824BC0C}" type="pres">
      <dgm:prSet presAssocID="{D15D5208-4A4A-4DF4-9EB1-3B4BBAAAD688}" presName="parTx" presStyleLbl="alignNode1" presStyleIdx="0" presStyleCnt="2" custScaleY="518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95B595-D2CA-437E-94F4-85984F9D6E85}" type="pres">
      <dgm:prSet presAssocID="{D15D5208-4A4A-4DF4-9EB1-3B4BBAAAD688}" presName="desTx" presStyleLbl="alignAccFollowNode1" presStyleIdx="0" presStyleCnt="2" custScaleY="99590" custLinFactNeighborY="148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2F9081-D28C-470D-862D-B9BDE004CEAA}" type="pres">
      <dgm:prSet presAssocID="{546B1513-F37D-48CB-B699-FD1126D50245}" presName="space" presStyleCnt="0"/>
      <dgm:spPr/>
      <dgm:t>
        <a:bodyPr/>
        <a:lstStyle/>
        <a:p>
          <a:endParaRPr lang="tr-TR"/>
        </a:p>
      </dgm:t>
    </dgm:pt>
    <dgm:pt modelId="{FB370FF5-D030-416B-8457-886419F3C48E}" type="pres">
      <dgm:prSet presAssocID="{79BCE071-A9AA-49FC-B047-51564630BD18}" presName="composite" presStyleCnt="0"/>
      <dgm:spPr/>
      <dgm:t>
        <a:bodyPr/>
        <a:lstStyle/>
        <a:p>
          <a:endParaRPr lang="tr-TR"/>
        </a:p>
      </dgm:t>
    </dgm:pt>
    <dgm:pt modelId="{F04CBA89-44A8-4298-9A00-D7E151483220}" type="pres">
      <dgm:prSet presAssocID="{79BCE071-A9AA-49FC-B047-51564630BD18}" presName="parTx" presStyleLbl="alignNode1" presStyleIdx="1" presStyleCnt="2" custScaleY="518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BB76E7-D403-4D3D-B9C1-FD614EA4BCC9}" type="pres">
      <dgm:prSet presAssocID="{79BCE071-A9AA-49FC-B047-51564630BD18}" presName="desTx" presStyleLbl="alignAccFollowNode1" presStyleIdx="1" presStyleCnt="2" custScaleY="99590" custLinFactNeighborX="141" custLinFactNeighborY="148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D390C9E-4980-4476-9626-A16E116EEF0A}" type="presOf" srcId="{10A17AB7-0BE2-44EF-9BD1-401AB65A2323}" destId="{FD95B595-D2CA-437E-94F4-85984F9D6E85}" srcOrd="0" destOrd="11" presId="urn:microsoft.com/office/officeart/2005/8/layout/hList1"/>
    <dgm:cxn modelId="{6AE6255B-5F5D-4964-93FF-8E8B769E86C6}" srcId="{D15D5208-4A4A-4DF4-9EB1-3B4BBAAAD688}" destId="{F38A8810-298C-445F-80FA-739A4E348D9B}" srcOrd="8" destOrd="0" parTransId="{A4C12FF1-B654-47A8-870D-FF618D5777D7}" sibTransId="{8AE9550E-51A9-428A-B08D-1D4E68CB03F8}"/>
    <dgm:cxn modelId="{6A0FDB1A-1C2E-4402-96DC-11ADFA734460}" srcId="{D15D5208-4A4A-4DF4-9EB1-3B4BBAAAD688}" destId="{85AAC2DA-3C24-4CE3-8F05-1B03BB9D0199}" srcOrd="9" destOrd="0" parTransId="{EA6D9491-06F1-4FA0-8ACC-61D8EEB417DD}" sibTransId="{1A82617C-0352-418E-A237-B47D82DC85F5}"/>
    <dgm:cxn modelId="{33109D94-7A0D-4531-A887-8BAB9128B65C}" srcId="{79BCE071-A9AA-49FC-B047-51564630BD18}" destId="{143E4472-D087-4429-B53C-C3174042DCB9}" srcOrd="2" destOrd="0" parTransId="{681CC4D4-B78B-4A94-9CF7-896F9E95F0BE}" sibTransId="{34977EB0-38B7-4250-A97C-8CCC30B95D97}"/>
    <dgm:cxn modelId="{C82DCDA2-E047-4D9B-8120-9878018CE93A}" srcId="{E91672FC-C794-46F1-AA3E-D1DB46486989}" destId="{D15D5208-4A4A-4DF4-9EB1-3B4BBAAAD688}" srcOrd="0" destOrd="0" parTransId="{A53CF660-F458-471B-9A4C-A812A123A042}" sibTransId="{546B1513-F37D-48CB-B699-FD1126D50245}"/>
    <dgm:cxn modelId="{C42C0A5B-CEAD-4CCF-BD9D-8A249327344F}" srcId="{79BCE071-A9AA-49FC-B047-51564630BD18}" destId="{65D09B1D-A00F-4C74-B17C-ED244ED3F01B}" srcOrd="1" destOrd="0" parTransId="{C5266733-EC8A-4F00-A681-61BE8566C135}" sibTransId="{0FA82B85-72A2-4E19-A158-8A0F8328DC57}"/>
    <dgm:cxn modelId="{78FADBEE-88D0-4FC3-883A-B5C78EB94307}" srcId="{D15D5208-4A4A-4DF4-9EB1-3B4BBAAAD688}" destId="{65C9CA42-8F65-4709-8606-2A9EDBE391B3}" srcOrd="5" destOrd="0" parTransId="{7CCF90E7-B955-4FB4-BB96-2D35841890A7}" sibTransId="{C514AEBA-143A-448E-95FC-5C27EF561219}"/>
    <dgm:cxn modelId="{E99BE959-2280-43EA-8608-9D4CA8C9AEA2}" type="presOf" srcId="{65C9CA42-8F65-4709-8606-2A9EDBE391B3}" destId="{FD95B595-D2CA-437E-94F4-85984F9D6E85}" srcOrd="0" destOrd="5" presId="urn:microsoft.com/office/officeart/2005/8/layout/hList1"/>
    <dgm:cxn modelId="{1A03931F-84FB-47F3-82DD-FE60ABCBE568}" srcId="{D15D5208-4A4A-4DF4-9EB1-3B4BBAAAD688}" destId="{E6B569B5-FA84-4A04-A745-77DB03ED811A}" srcOrd="2" destOrd="0" parTransId="{069C7395-7810-44FD-9508-1057324B1A95}" sibTransId="{9EBBE2D9-1B4C-4600-AD1A-84F53CEE20A8}"/>
    <dgm:cxn modelId="{C95BE37A-EBDE-4AC4-A720-60FB12C82FB0}" type="presOf" srcId="{A9B0B516-4369-4048-9B52-6C3485A6ADAE}" destId="{FD95B595-D2CA-437E-94F4-85984F9D6E85}" srcOrd="0" destOrd="1" presId="urn:microsoft.com/office/officeart/2005/8/layout/hList1"/>
    <dgm:cxn modelId="{C80EF343-F95B-435C-BF58-C52B960B3F34}" srcId="{D15D5208-4A4A-4DF4-9EB1-3B4BBAAAD688}" destId="{CFF49F91-56FE-4BF1-95E8-5BFC8783ABE4}" srcOrd="12" destOrd="0" parTransId="{C0296497-BB28-4F53-BDF3-738B9D1886E1}" sibTransId="{8AA5B485-585D-4B12-9ACA-8A0CE46CE370}"/>
    <dgm:cxn modelId="{3B742792-1F4B-469D-B947-7A6B727D3DA4}" srcId="{D15D5208-4A4A-4DF4-9EB1-3B4BBAAAD688}" destId="{B8305653-A83D-456B-A2FE-1629AD7DD0F1}" srcOrd="6" destOrd="0" parTransId="{5F42F969-46DE-40BB-B305-9C58E60814E1}" sibTransId="{329C23BA-0264-49C9-A367-714FB46476C3}"/>
    <dgm:cxn modelId="{4A7486C6-F3FA-4D77-8966-730314133D28}" type="presOf" srcId="{E39A3540-56EB-445E-8F1E-6C6280FCC68E}" destId="{FD95B595-D2CA-437E-94F4-85984F9D6E85}" srcOrd="0" destOrd="10" presId="urn:microsoft.com/office/officeart/2005/8/layout/hList1"/>
    <dgm:cxn modelId="{57F7EC45-D8EF-4CB3-B2A5-C48DEE27E7C1}" type="presOf" srcId="{E6B569B5-FA84-4A04-A745-77DB03ED811A}" destId="{FD95B595-D2CA-437E-94F4-85984F9D6E85}" srcOrd="0" destOrd="2" presId="urn:microsoft.com/office/officeart/2005/8/layout/hList1"/>
    <dgm:cxn modelId="{63212517-03BE-4E4E-869F-76031EA19195}" type="presOf" srcId="{65D09B1D-A00F-4C74-B17C-ED244ED3F01B}" destId="{AABB76E7-D403-4D3D-B9C1-FD614EA4BCC9}" srcOrd="0" destOrd="1" presId="urn:microsoft.com/office/officeart/2005/8/layout/hList1"/>
    <dgm:cxn modelId="{AB1B3AC1-8674-4544-823A-5C58E77650FE}" type="presOf" srcId="{CFF49F91-56FE-4BF1-95E8-5BFC8783ABE4}" destId="{FD95B595-D2CA-437E-94F4-85984F9D6E85}" srcOrd="0" destOrd="12" presId="urn:microsoft.com/office/officeart/2005/8/layout/hList1"/>
    <dgm:cxn modelId="{658162D1-F641-4F4B-A7A4-6AEBC89188EB}" type="presOf" srcId="{143E4472-D087-4429-B53C-C3174042DCB9}" destId="{AABB76E7-D403-4D3D-B9C1-FD614EA4BCC9}" srcOrd="0" destOrd="2" presId="urn:microsoft.com/office/officeart/2005/8/layout/hList1"/>
    <dgm:cxn modelId="{0F152B65-6347-4CAA-9C16-D012AB2D4CAB}" srcId="{D15D5208-4A4A-4DF4-9EB1-3B4BBAAAD688}" destId="{51741E8B-47A2-43EF-B554-F51CC761A9E5}" srcOrd="0" destOrd="0" parTransId="{8B07AA10-7EC9-4E8F-9EDD-FFD16FB9ECC8}" sibTransId="{C5E1EB06-980A-4182-9676-CFB1FF87DABB}"/>
    <dgm:cxn modelId="{658CDC6D-BA93-4CD6-A448-C885E33C60F1}" type="presOf" srcId="{C2018AA8-C0B9-4045-9D21-6AA9150539EA}" destId="{FD95B595-D2CA-437E-94F4-85984F9D6E85}" srcOrd="0" destOrd="4" presId="urn:microsoft.com/office/officeart/2005/8/layout/hList1"/>
    <dgm:cxn modelId="{9AA82185-232C-469C-87B6-858AB7B20360}" type="presOf" srcId="{F38A8810-298C-445F-80FA-739A4E348D9B}" destId="{FD95B595-D2CA-437E-94F4-85984F9D6E85}" srcOrd="0" destOrd="8" presId="urn:microsoft.com/office/officeart/2005/8/layout/hList1"/>
    <dgm:cxn modelId="{6286E809-86B2-4CCD-94E2-BC794E170860}" type="presOf" srcId="{9BAA793C-93C2-42FA-B0BD-9F58E7F8FBE4}" destId="{FD95B595-D2CA-437E-94F4-85984F9D6E85}" srcOrd="0" destOrd="3" presId="urn:microsoft.com/office/officeart/2005/8/layout/hList1"/>
    <dgm:cxn modelId="{38AB74C5-E857-4DC2-B8FE-E24EC3C83D4E}" type="presOf" srcId="{85AAC2DA-3C24-4CE3-8F05-1B03BB9D0199}" destId="{FD95B595-D2CA-437E-94F4-85984F9D6E85}" srcOrd="0" destOrd="9" presId="urn:microsoft.com/office/officeart/2005/8/layout/hList1"/>
    <dgm:cxn modelId="{4FB6FD5F-65EE-44CE-BE2E-83390188DE5C}" type="presOf" srcId="{B8305653-A83D-456B-A2FE-1629AD7DD0F1}" destId="{FD95B595-D2CA-437E-94F4-85984F9D6E85}" srcOrd="0" destOrd="6" presId="urn:microsoft.com/office/officeart/2005/8/layout/hList1"/>
    <dgm:cxn modelId="{66013E95-13EE-424D-9BFD-06C354A4BBE9}" type="presOf" srcId="{D15D5208-4A4A-4DF4-9EB1-3B4BBAAAD688}" destId="{5614226F-1089-4C9A-8745-C00E4824BC0C}" srcOrd="0" destOrd="0" presId="urn:microsoft.com/office/officeart/2005/8/layout/hList1"/>
    <dgm:cxn modelId="{26B43FD5-D0FF-486D-B511-EAE101E0FB2F}" srcId="{D15D5208-4A4A-4DF4-9EB1-3B4BBAAAD688}" destId="{E39A3540-56EB-445E-8F1E-6C6280FCC68E}" srcOrd="10" destOrd="0" parTransId="{DB023AEC-BA0D-4E2D-B635-D6BA9CB40161}" sibTransId="{6761A0A3-320B-4C8E-B1C4-6D77A4C94D13}"/>
    <dgm:cxn modelId="{9E762423-45BB-4714-BB09-B1017F4543C0}" type="presOf" srcId="{149F1189-5162-4721-A0DD-EE0400E517D7}" destId="{AABB76E7-D403-4D3D-B9C1-FD614EA4BCC9}" srcOrd="0" destOrd="0" presId="urn:microsoft.com/office/officeart/2005/8/layout/hList1"/>
    <dgm:cxn modelId="{0F0A4854-F54E-45DF-9E39-9A09FED11620}" type="presOf" srcId="{51741E8B-47A2-43EF-B554-F51CC761A9E5}" destId="{FD95B595-D2CA-437E-94F4-85984F9D6E85}" srcOrd="0" destOrd="0" presId="urn:microsoft.com/office/officeart/2005/8/layout/hList1"/>
    <dgm:cxn modelId="{62629EE2-A143-4FE6-AB2A-ECDA8D37302D}" type="presOf" srcId="{79BCE071-A9AA-49FC-B047-51564630BD18}" destId="{F04CBA89-44A8-4298-9A00-D7E151483220}" srcOrd="0" destOrd="0" presId="urn:microsoft.com/office/officeart/2005/8/layout/hList1"/>
    <dgm:cxn modelId="{4721EA7B-A188-4039-AF69-755342A35E97}" srcId="{D15D5208-4A4A-4DF4-9EB1-3B4BBAAAD688}" destId="{9BAA793C-93C2-42FA-B0BD-9F58E7F8FBE4}" srcOrd="3" destOrd="0" parTransId="{2A77107E-B890-408B-88C6-215B0F582B30}" sibTransId="{29CF58C1-4628-4F38-A1A9-960FDBE32BFB}"/>
    <dgm:cxn modelId="{D3F3E93A-C4D4-4258-A9A4-C411D90A4296}" srcId="{79BCE071-A9AA-49FC-B047-51564630BD18}" destId="{149F1189-5162-4721-A0DD-EE0400E517D7}" srcOrd="0" destOrd="0" parTransId="{3D84FD04-27E5-4B66-A1C1-F6108AA03C36}" sibTransId="{D1A18DC6-2974-4B80-84B7-89C7E01F6816}"/>
    <dgm:cxn modelId="{A4C85D5A-51D6-4428-AB90-B9483C8A8CB4}" type="presOf" srcId="{E91672FC-C794-46F1-AA3E-D1DB46486989}" destId="{A0951F5E-6BF5-4A01-BA1D-5203BC7AF19E}" srcOrd="0" destOrd="0" presId="urn:microsoft.com/office/officeart/2005/8/layout/hList1"/>
    <dgm:cxn modelId="{D83378D3-E30F-4081-A529-30A58F682FE3}" type="presOf" srcId="{5E5AF2AD-5578-49AE-9AB6-74B6F654A270}" destId="{FD95B595-D2CA-437E-94F4-85984F9D6E85}" srcOrd="0" destOrd="7" presId="urn:microsoft.com/office/officeart/2005/8/layout/hList1"/>
    <dgm:cxn modelId="{135F3E3F-C2F4-4A4B-B865-072B72BD69DC}" srcId="{D15D5208-4A4A-4DF4-9EB1-3B4BBAAAD688}" destId="{A9B0B516-4369-4048-9B52-6C3485A6ADAE}" srcOrd="1" destOrd="0" parTransId="{15A1F711-DDC6-435B-956D-914A6D116525}" sibTransId="{C545DB8B-F81C-4A54-9E14-6159B26CFA5D}"/>
    <dgm:cxn modelId="{BB5E90C9-7213-4E51-B810-17327E735DF2}" srcId="{D15D5208-4A4A-4DF4-9EB1-3B4BBAAAD688}" destId="{10A17AB7-0BE2-44EF-9BD1-401AB65A2323}" srcOrd="11" destOrd="0" parTransId="{336AE300-947B-4467-A95E-FEAB8C854F8D}" sibTransId="{18532756-D7F3-4DDD-8969-AD0C384A795E}"/>
    <dgm:cxn modelId="{998D94DE-5713-45D1-8F2A-80030E42E9D0}" srcId="{D15D5208-4A4A-4DF4-9EB1-3B4BBAAAD688}" destId="{5E5AF2AD-5578-49AE-9AB6-74B6F654A270}" srcOrd="7" destOrd="0" parTransId="{A7D214BF-E2AD-4447-B649-000057B919DD}" sibTransId="{5F1A7595-D0E3-44C8-A170-0D8EA722D45B}"/>
    <dgm:cxn modelId="{46D49737-8232-4030-BD33-B40F794D4FFB}" srcId="{E91672FC-C794-46F1-AA3E-D1DB46486989}" destId="{79BCE071-A9AA-49FC-B047-51564630BD18}" srcOrd="1" destOrd="0" parTransId="{96A8988C-3C4B-4F5F-A7F3-B752233D7CF5}" sibTransId="{7D1F927E-9C81-467A-9427-F646AC3045D7}"/>
    <dgm:cxn modelId="{DECBE65A-79C8-40D0-B38E-BC3553FF6072}" srcId="{D15D5208-4A4A-4DF4-9EB1-3B4BBAAAD688}" destId="{C2018AA8-C0B9-4045-9D21-6AA9150539EA}" srcOrd="4" destOrd="0" parTransId="{F3A74F0A-2E97-4EFE-AE3D-26B760F4215C}" sibTransId="{6166748B-08B2-4AE6-883F-A322C828A0B7}"/>
    <dgm:cxn modelId="{8299E53C-7AEE-403F-A179-04B9FACF8ACB}" type="presParOf" srcId="{A0951F5E-6BF5-4A01-BA1D-5203BC7AF19E}" destId="{AD3BD016-920E-49E8-A1E7-68EC534ABE94}" srcOrd="0" destOrd="0" presId="urn:microsoft.com/office/officeart/2005/8/layout/hList1"/>
    <dgm:cxn modelId="{B32CC7D4-AC7D-4169-87B4-F2A432FDD4A9}" type="presParOf" srcId="{AD3BD016-920E-49E8-A1E7-68EC534ABE94}" destId="{5614226F-1089-4C9A-8745-C00E4824BC0C}" srcOrd="0" destOrd="0" presId="urn:microsoft.com/office/officeart/2005/8/layout/hList1"/>
    <dgm:cxn modelId="{6C011F7C-A6AE-4E6A-BB9F-F43F687A1601}" type="presParOf" srcId="{AD3BD016-920E-49E8-A1E7-68EC534ABE94}" destId="{FD95B595-D2CA-437E-94F4-85984F9D6E85}" srcOrd="1" destOrd="0" presId="urn:microsoft.com/office/officeart/2005/8/layout/hList1"/>
    <dgm:cxn modelId="{0ACFBC62-64A9-4444-A799-593AAB503E95}" type="presParOf" srcId="{A0951F5E-6BF5-4A01-BA1D-5203BC7AF19E}" destId="{582F9081-D28C-470D-862D-B9BDE004CEAA}" srcOrd="1" destOrd="0" presId="urn:microsoft.com/office/officeart/2005/8/layout/hList1"/>
    <dgm:cxn modelId="{002BCC40-405E-4E6C-8A0A-8A6EAE20B0F0}" type="presParOf" srcId="{A0951F5E-6BF5-4A01-BA1D-5203BC7AF19E}" destId="{FB370FF5-D030-416B-8457-886419F3C48E}" srcOrd="2" destOrd="0" presId="urn:microsoft.com/office/officeart/2005/8/layout/hList1"/>
    <dgm:cxn modelId="{6FFD0E71-2374-4F6F-A4E0-0EBC8C23E02C}" type="presParOf" srcId="{FB370FF5-D030-416B-8457-886419F3C48E}" destId="{F04CBA89-44A8-4298-9A00-D7E151483220}" srcOrd="0" destOrd="0" presId="urn:microsoft.com/office/officeart/2005/8/layout/hList1"/>
    <dgm:cxn modelId="{0F72249A-5FAA-4D04-A492-416F9CC09001}" type="presParOf" srcId="{FB370FF5-D030-416B-8457-886419F3C48E}" destId="{AABB76E7-D403-4D3D-B9C1-FD614EA4BC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26F6857-3600-4DEB-8E4B-E4E5A0DD3B12}" type="doc">
      <dgm:prSet loTypeId="urn:microsoft.com/office/officeart/2005/8/layout/hList6" loCatId="list" qsTypeId="urn:microsoft.com/office/officeart/2005/8/quickstyle/3d3" qsCatId="3D" csTypeId="urn:microsoft.com/office/officeart/2005/8/colors/colorful1#6" csCatId="colorful" phldr="1"/>
      <dgm:spPr/>
      <dgm:t>
        <a:bodyPr/>
        <a:lstStyle/>
        <a:p>
          <a:endParaRPr lang="tr-TR"/>
        </a:p>
      </dgm:t>
    </dgm:pt>
    <dgm:pt modelId="{D72E6367-1EBE-4D63-93B6-C0A731D03F57}">
      <dgm:prSet phldrT="[Metin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2000" b="1" dirty="0" smtClean="0"/>
            <a:t>Minik TEMA</a:t>
          </a:r>
          <a:endParaRPr lang="tr-TR" sz="1400" b="1" dirty="0"/>
        </a:p>
      </dgm:t>
    </dgm:pt>
    <dgm:pt modelId="{1F1B9174-8E96-4CD3-8E6B-4DCBA1DA1B58}" type="parTrans" cxnId="{FB91CE2B-6571-4710-A75E-AC562F018EDB}">
      <dgm:prSet/>
      <dgm:spPr/>
      <dgm:t>
        <a:bodyPr/>
        <a:lstStyle/>
        <a:p>
          <a:endParaRPr lang="tr-TR" sz="1600"/>
        </a:p>
      </dgm:t>
    </dgm:pt>
    <dgm:pt modelId="{FBA2B504-DCEC-412B-BEE4-0754560ECC78}" type="sibTrans" cxnId="{FB91CE2B-6571-4710-A75E-AC562F018EDB}">
      <dgm:prSet/>
      <dgm:spPr/>
      <dgm:t>
        <a:bodyPr/>
        <a:lstStyle/>
        <a:p>
          <a:endParaRPr lang="tr-TR" sz="1600"/>
        </a:p>
      </dgm:t>
    </dgm:pt>
    <dgm:pt modelId="{71854330-6148-4E3D-AD22-DDF8702186F0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Gaziantep</a:t>
          </a:r>
          <a:endParaRPr lang="tr-TR" sz="1600" b="0" dirty="0"/>
        </a:p>
      </dgm:t>
    </dgm:pt>
    <dgm:pt modelId="{30C72DB0-DB9B-4927-959F-3F6A5116EBA7}" type="parTrans" cxnId="{ACF0E1E2-3C7E-4F77-94A7-7847EB2E36A2}">
      <dgm:prSet/>
      <dgm:spPr/>
      <dgm:t>
        <a:bodyPr/>
        <a:lstStyle/>
        <a:p>
          <a:endParaRPr lang="tr-TR" sz="1600"/>
        </a:p>
      </dgm:t>
    </dgm:pt>
    <dgm:pt modelId="{FEA539D2-FCD6-4C13-80FD-EA578A841BA9}" type="sibTrans" cxnId="{ACF0E1E2-3C7E-4F77-94A7-7847EB2E36A2}">
      <dgm:prSet/>
      <dgm:spPr/>
      <dgm:t>
        <a:bodyPr/>
        <a:lstStyle/>
        <a:p>
          <a:endParaRPr lang="tr-TR" sz="1600"/>
        </a:p>
      </dgm:t>
    </dgm:pt>
    <dgm:pt modelId="{37851038-9213-4F9A-BF97-E7FB6C559125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Balıkesir</a:t>
          </a:r>
          <a:endParaRPr lang="tr-TR" sz="1600" b="0" dirty="0"/>
        </a:p>
      </dgm:t>
    </dgm:pt>
    <dgm:pt modelId="{3676382B-9B3A-40A7-B56E-F1E88B42967D}" type="parTrans" cxnId="{78808A17-EFA1-427F-8188-315C1AEAB644}">
      <dgm:prSet/>
      <dgm:spPr/>
      <dgm:t>
        <a:bodyPr/>
        <a:lstStyle/>
        <a:p>
          <a:endParaRPr lang="tr-TR" sz="1600"/>
        </a:p>
      </dgm:t>
    </dgm:pt>
    <dgm:pt modelId="{0717A905-918B-408A-9ACA-AC09923273C2}" type="sibTrans" cxnId="{78808A17-EFA1-427F-8188-315C1AEAB644}">
      <dgm:prSet/>
      <dgm:spPr/>
      <dgm:t>
        <a:bodyPr/>
        <a:lstStyle/>
        <a:p>
          <a:endParaRPr lang="tr-TR" sz="1600"/>
        </a:p>
      </dgm:t>
    </dgm:pt>
    <dgm:pt modelId="{0D5E33C0-08C7-48BF-A9FB-74F7E052032A}">
      <dgm:prSet phldrT="[Metin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2000" b="1" dirty="0" smtClean="0"/>
            <a:t>Yavru TEMA</a:t>
          </a:r>
          <a:endParaRPr lang="tr-TR" sz="1400" b="1" dirty="0"/>
        </a:p>
      </dgm:t>
    </dgm:pt>
    <dgm:pt modelId="{4B54A71C-A8DF-4627-9D7A-1C1959E51F88}" type="parTrans" cxnId="{90ACE108-1240-4C41-A0D0-96DE18844783}">
      <dgm:prSet/>
      <dgm:spPr/>
      <dgm:t>
        <a:bodyPr/>
        <a:lstStyle/>
        <a:p>
          <a:endParaRPr lang="tr-TR" sz="1600"/>
        </a:p>
      </dgm:t>
    </dgm:pt>
    <dgm:pt modelId="{F31B8E5C-AF9B-4EF9-B3FC-1495DA80509B}" type="sibTrans" cxnId="{90ACE108-1240-4C41-A0D0-96DE18844783}">
      <dgm:prSet/>
      <dgm:spPr/>
      <dgm:t>
        <a:bodyPr/>
        <a:lstStyle/>
        <a:p>
          <a:endParaRPr lang="tr-TR" sz="1600"/>
        </a:p>
      </dgm:t>
    </dgm:pt>
    <dgm:pt modelId="{0AFABFB7-AEDC-4284-9B3B-8AC253AA62F6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Konya</a:t>
          </a:r>
          <a:endParaRPr lang="tr-TR" sz="1600" b="0" dirty="0"/>
        </a:p>
      </dgm:t>
    </dgm:pt>
    <dgm:pt modelId="{CB272869-0612-41F5-B07D-E27F3E97674F}" type="parTrans" cxnId="{88F4AC04-23EA-45B1-974C-FAC2091DA668}">
      <dgm:prSet/>
      <dgm:spPr/>
      <dgm:t>
        <a:bodyPr/>
        <a:lstStyle/>
        <a:p>
          <a:endParaRPr lang="tr-TR" sz="1600"/>
        </a:p>
      </dgm:t>
    </dgm:pt>
    <dgm:pt modelId="{324306EA-0172-4B6E-81DE-81F5E8B5763E}" type="sibTrans" cxnId="{88F4AC04-23EA-45B1-974C-FAC2091DA668}">
      <dgm:prSet/>
      <dgm:spPr/>
      <dgm:t>
        <a:bodyPr/>
        <a:lstStyle/>
        <a:p>
          <a:endParaRPr lang="tr-TR" sz="1600"/>
        </a:p>
      </dgm:t>
    </dgm:pt>
    <dgm:pt modelId="{176F902F-A1EE-406E-B3DF-E30359B8B74A}">
      <dgm:prSet phldrT="[Metin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2000" b="1" dirty="0" smtClean="0"/>
            <a:t>Ortaokul TEMA</a:t>
          </a:r>
          <a:endParaRPr lang="tr-TR" sz="1600" b="1" dirty="0"/>
        </a:p>
      </dgm:t>
    </dgm:pt>
    <dgm:pt modelId="{30E05286-2122-436C-A6A8-88E2622A817E}" type="parTrans" cxnId="{394CA378-AEB2-40BA-8D6F-076424520FCC}">
      <dgm:prSet/>
      <dgm:spPr/>
      <dgm:t>
        <a:bodyPr/>
        <a:lstStyle/>
        <a:p>
          <a:endParaRPr lang="tr-TR" sz="1600"/>
        </a:p>
      </dgm:t>
    </dgm:pt>
    <dgm:pt modelId="{5AB7FB64-35E9-4D35-9083-8DC0FD7C349A}" type="sibTrans" cxnId="{394CA378-AEB2-40BA-8D6F-076424520FCC}">
      <dgm:prSet/>
      <dgm:spPr/>
      <dgm:t>
        <a:bodyPr/>
        <a:lstStyle/>
        <a:p>
          <a:endParaRPr lang="tr-TR" sz="1600"/>
        </a:p>
      </dgm:t>
    </dgm:pt>
    <dgm:pt modelId="{ED90AE70-2251-4024-B4CF-F57FF2A8B5BD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Ağrı</a:t>
          </a:r>
          <a:endParaRPr lang="tr-TR" sz="1600" b="0" dirty="0"/>
        </a:p>
      </dgm:t>
    </dgm:pt>
    <dgm:pt modelId="{5D6A9875-95E7-458A-BDC6-5D906CEF5825}" type="parTrans" cxnId="{1FAADCDB-44FF-4FAE-A031-992DED77F99F}">
      <dgm:prSet/>
      <dgm:spPr/>
      <dgm:t>
        <a:bodyPr/>
        <a:lstStyle/>
        <a:p>
          <a:endParaRPr lang="tr-TR" sz="1600"/>
        </a:p>
      </dgm:t>
    </dgm:pt>
    <dgm:pt modelId="{2523FFD5-8429-4771-B6E9-0D1A55905053}" type="sibTrans" cxnId="{1FAADCDB-44FF-4FAE-A031-992DED77F99F}">
      <dgm:prSet/>
      <dgm:spPr/>
      <dgm:t>
        <a:bodyPr/>
        <a:lstStyle/>
        <a:p>
          <a:endParaRPr lang="tr-TR" sz="1600"/>
        </a:p>
      </dgm:t>
    </dgm:pt>
    <dgm:pt modelId="{551BA7C9-2F67-4CA8-B49B-F1035388D01F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Muğla</a:t>
          </a:r>
          <a:endParaRPr lang="tr-TR" sz="1600" b="0" dirty="0"/>
        </a:p>
      </dgm:t>
    </dgm:pt>
    <dgm:pt modelId="{56FE2F79-00EF-4A0A-8070-2C963C95FCA6}" type="parTrans" cxnId="{8F44EF24-B3AD-4AF8-BFA1-5DC313A4C4CF}">
      <dgm:prSet/>
      <dgm:spPr/>
      <dgm:t>
        <a:bodyPr/>
        <a:lstStyle/>
        <a:p>
          <a:endParaRPr lang="tr-TR" sz="1600"/>
        </a:p>
      </dgm:t>
    </dgm:pt>
    <dgm:pt modelId="{5A425DE4-79AB-44B6-A473-7B5F9F4D96B4}" type="sibTrans" cxnId="{8F44EF24-B3AD-4AF8-BFA1-5DC313A4C4CF}">
      <dgm:prSet/>
      <dgm:spPr/>
      <dgm:t>
        <a:bodyPr/>
        <a:lstStyle/>
        <a:p>
          <a:endParaRPr lang="tr-TR" sz="1600"/>
        </a:p>
      </dgm:t>
    </dgm:pt>
    <dgm:pt modelId="{2E10811A-6AE6-443E-B709-4426EFB7F4D1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Eskişehir</a:t>
          </a:r>
          <a:endParaRPr lang="tr-TR" sz="1600" b="0" dirty="0"/>
        </a:p>
      </dgm:t>
    </dgm:pt>
    <dgm:pt modelId="{2CD76785-B769-433B-AA0B-D6C2BC7A2702}" type="parTrans" cxnId="{EA9A568E-8BD9-4782-BE50-62619DFF1E7B}">
      <dgm:prSet/>
      <dgm:spPr/>
      <dgm:t>
        <a:bodyPr/>
        <a:lstStyle/>
        <a:p>
          <a:endParaRPr lang="tr-TR" sz="1600"/>
        </a:p>
      </dgm:t>
    </dgm:pt>
    <dgm:pt modelId="{4B117C41-78F2-4495-BC63-8CF8864E1F5C}" type="sibTrans" cxnId="{EA9A568E-8BD9-4782-BE50-62619DFF1E7B}">
      <dgm:prSet/>
      <dgm:spPr/>
      <dgm:t>
        <a:bodyPr/>
        <a:lstStyle/>
        <a:p>
          <a:endParaRPr lang="tr-TR" sz="1600"/>
        </a:p>
      </dgm:t>
    </dgm:pt>
    <dgm:pt modelId="{393A7918-134A-44EE-8386-FE5592B1B6BF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Antalya</a:t>
          </a:r>
          <a:endParaRPr lang="tr-TR" sz="1600" b="0" dirty="0"/>
        </a:p>
      </dgm:t>
    </dgm:pt>
    <dgm:pt modelId="{44CA3A7E-69D6-48AD-982F-76F7EA7FDF48}" type="parTrans" cxnId="{25E84F51-2D2E-458D-A474-E5527DD20EBD}">
      <dgm:prSet/>
      <dgm:spPr/>
      <dgm:t>
        <a:bodyPr/>
        <a:lstStyle/>
        <a:p>
          <a:endParaRPr lang="tr-TR" sz="1600"/>
        </a:p>
      </dgm:t>
    </dgm:pt>
    <dgm:pt modelId="{AA278448-CFF5-4AB6-AC1B-289F9C2F6333}" type="sibTrans" cxnId="{25E84F51-2D2E-458D-A474-E5527DD20EBD}">
      <dgm:prSet/>
      <dgm:spPr/>
      <dgm:t>
        <a:bodyPr/>
        <a:lstStyle/>
        <a:p>
          <a:endParaRPr lang="tr-TR" sz="1600"/>
        </a:p>
      </dgm:t>
    </dgm:pt>
    <dgm:pt modelId="{CF9F687B-F002-449B-9AA9-8EB915B37B17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Düzce</a:t>
          </a:r>
          <a:endParaRPr lang="tr-TR" sz="1600" b="0" dirty="0"/>
        </a:p>
      </dgm:t>
    </dgm:pt>
    <dgm:pt modelId="{40BCE2E4-426E-40DC-BEE6-7E115AAF0E74}" type="parTrans" cxnId="{98889A53-2ED3-4FAC-867E-264E47CEFF35}">
      <dgm:prSet/>
      <dgm:spPr/>
      <dgm:t>
        <a:bodyPr/>
        <a:lstStyle/>
        <a:p>
          <a:endParaRPr lang="tr-TR" sz="1600"/>
        </a:p>
      </dgm:t>
    </dgm:pt>
    <dgm:pt modelId="{38B290FA-92F0-4323-B5E5-8ED23EE0835E}" type="sibTrans" cxnId="{98889A53-2ED3-4FAC-867E-264E47CEFF35}">
      <dgm:prSet/>
      <dgm:spPr/>
      <dgm:t>
        <a:bodyPr/>
        <a:lstStyle/>
        <a:p>
          <a:endParaRPr lang="tr-TR" sz="1600"/>
        </a:p>
      </dgm:t>
    </dgm:pt>
    <dgm:pt modelId="{5349AE81-8959-40BD-8FA0-D44373536334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Mardin</a:t>
          </a:r>
          <a:endParaRPr lang="tr-TR" sz="1600" b="0" dirty="0"/>
        </a:p>
      </dgm:t>
    </dgm:pt>
    <dgm:pt modelId="{40C9106C-A911-4859-A0E2-AA6A64E76A8D}" type="parTrans" cxnId="{C246B1B9-B42E-4BCD-9486-5F2201F74E56}">
      <dgm:prSet/>
      <dgm:spPr/>
      <dgm:t>
        <a:bodyPr/>
        <a:lstStyle/>
        <a:p>
          <a:endParaRPr lang="tr-TR" sz="1600"/>
        </a:p>
      </dgm:t>
    </dgm:pt>
    <dgm:pt modelId="{EE65BAF5-3EF7-46F9-98B4-96899636EA0F}" type="sibTrans" cxnId="{C246B1B9-B42E-4BCD-9486-5F2201F74E56}">
      <dgm:prSet/>
      <dgm:spPr/>
      <dgm:t>
        <a:bodyPr/>
        <a:lstStyle/>
        <a:p>
          <a:endParaRPr lang="tr-TR" sz="1600"/>
        </a:p>
      </dgm:t>
    </dgm:pt>
    <dgm:pt modelId="{36D964D2-680D-4469-97CA-71690714BCFF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Bilecik</a:t>
          </a:r>
          <a:endParaRPr lang="tr-TR" sz="1600" b="0" dirty="0"/>
        </a:p>
      </dgm:t>
    </dgm:pt>
    <dgm:pt modelId="{492AD732-9F04-4BF4-9B34-27F053FE6A29}" type="parTrans" cxnId="{ECD72100-FCA1-49C7-94E6-884C2C067F00}">
      <dgm:prSet/>
      <dgm:spPr/>
      <dgm:t>
        <a:bodyPr/>
        <a:lstStyle/>
        <a:p>
          <a:endParaRPr lang="tr-TR" sz="1600"/>
        </a:p>
      </dgm:t>
    </dgm:pt>
    <dgm:pt modelId="{1F3E1AF2-26C4-4383-A7E7-37B5C70B25BE}" type="sibTrans" cxnId="{ECD72100-FCA1-49C7-94E6-884C2C067F00}">
      <dgm:prSet/>
      <dgm:spPr/>
      <dgm:t>
        <a:bodyPr/>
        <a:lstStyle/>
        <a:p>
          <a:endParaRPr lang="tr-TR" sz="1600"/>
        </a:p>
      </dgm:t>
    </dgm:pt>
    <dgm:pt modelId="{B666F2BF-AA79-48E3-A891-DD8C6C2243AF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Balıkesir</a:t>
          </a:r>
          <a:endParaRPr lang="tr-TR" sz="1600" b="0" dirty="0"/>
        </a:p>
      </dgm:t>
    </dgm:pt>
    <dgm:pt modelId="{E381892F-7652-427D-9E55-5C3A65E64E37}" type="parTrans" cxnId="{2B303D06-8663-42BC-B9A3-60F548962651}">
      <dgm:prSet/>
      <dgm:spPr/>
      <dgm:t>
        <a:bodyPr/>
        <a:lstStyle/>
        <a:p>
          <a:endParaRPr lang="tr-TR" sz="1600"/>
        </a:p>
      </dgm:t>
    </dgm:pt>
    <dgm:pt modelId="{EF878706-06F7-46D3-8873-A1CFF018B111}" type="sibTrans" cxnId="{2B303D06-8663-42BC-B9A3-60F548962651}">
      <dgm:prSet/>
      <dgm:spPr/>
      <dgm:t>
        <a:bodyPr/>
        <a:lstStyle/>
        <a:p>
          <a:endParaRPr lang="tr-TR" sz="1600"/>
        </a:p>
      </dgm:t>
    </dgm:pt>
    <dgm:pt modelId="{0EC7FE34-58BC-4EA6-BABF-6690D8D112C1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Bitlis</a:t>
          </a:r>
          <a:endParaRPr lang="tr-TR" sz="1600" b="0" dirty="0"/>
        </a:p>
      </dgm:t>
    </dgm:pt>
    <dgm:pt modelId="{08326555-4EE6-46B2-B290-235FC0FFD3A9}" type="parTrans" cxnId="{97122D26-8BF1-4677-B5A2-1BBBF39AC805}">
      <dgm:prSet/>
      <dgm:spPr/>
      <dgm:t>
        <a:bodyPr/>
        <a:lstStyle/>
        <a:p>
          <a:endParaRPr lang="tr-TR" sz="1600"/>
        </a:p>
      </dgm:t>
    </dgm:pt>
    <dgm:pt modelId="{10E92576-75EA-4E73-BBD8-ACCF43B2DFA0}" type="sibTrans" cxnId="{97122D26-8BF1-4677-B5A2-1BBBF39AC805}">
      <dgm:prSet/>
      <dgm:spPr/>
      <dgm:t>
        <a:bodyPr/>
        <a:lstStyle/>
        <a:p>
          <a:endParaRPr lang="tr-TR" sz="1600"/>
        </a:p>
      </dgm:t>
    </dgm:pt>
    <dgm:pt modelId="{A29FDEF2-463B-46E3-9B28-897433DC37DF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Bayburt</a:t>
          </a:r>
          <a:endParaRPr lang="tr-TR" sz="1600" b="0" dirty="0"/>
        </a:p>
      </dgm:t>
    </dgm:pt>
    <dgm:pt modelId="{AF063B8F-4232-4E7C-AF3B-E13BDD9FBB90}" type="parTrans" cxnId="{809DE688-1E28-45BF-8546-452608300A50}">
      <dgm:prSet/>
      <dgm:spPr/>
      <dgm:t>
        <a:bodyPr/>
        <a:lstStyle/>
        <a:p>
          <a:endParaRPr lang="tr-TR" sz="1600"/>
        </a:p>
      </dgm:t>
    </dgm:pt>
    <dgm:pt modelId="{8D01D097-8324-42A9-A13C-F7261A5A848C}" type="sibTrans" cxnId="{809DE688-1E28-45BF-8546-452608300A50}">
      <dgm:prSet/>
      <dgm:spPr/>
      <dgm:t>
        <a:bodyPr/>
        <a:lstStyle/>
        <a:p>
          <a:endParaRPr lang="tr-TR" sz="1600"/>
        </a:p>
      </dgm:t>
    </dgm:pt>
    <dgm:pt modelId="{9A6F9BCB-731A-4CCF-98E1-FB8FD6EA2506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Çanakkale</a:t>
          </a:r>
          <a:endParaRPr lang="tr-TR" sz="1600" b="0" dirty="0"/>
        </a:p>
      </dgm:t>
    </dgm:pt>
    <dgm:pt modelId="{5B7C3BF1-361C-439F-A4BD-284325E8339F}" type="parTrans" cxnId="{8C06EE10-6632-45C5-8255-03A3797E6570}">
      <dgm:prSet/>
      <dgm:spPr/>
      <dgm:t>
        <a:bodyPr/>
        <a:lstStyle/>
        <a:p>
          <a:endParaRPr lang="tr-TR" sz="1600"/>
        </a:p>
      </dgm:t>
    </dgm:pt>
    <dgm:pt modelId="{BD20E595-6E5D-4677-B9F4-3E279E02F2DC}" type="sibTrans" cxnId="{8C06EE10-6632-45C5-8255-03A3797E6570}">
      <dgm:prSet/>
      <dgm:spPr/>
      <dgm:t>
        <a:bodyPr/>
        <a:lstStyle/>
        <a:p>
          <a:endParaRPr lang="tr-TR" sz="1600"/>
        </a:p>
      </dgm:t>
    </dgm:pt>
    <dgm:pt modelId="{CE74A0E4-DA98-4AEB-ADFD-17F4CA2CFB9D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Zonguldak</a:t>
          </a:r>
          <a:endParaRPr lang="tr-TR" sz="1600" b="0" dirty="0"/>
        </a:p>
      </dgm:t>
    </dgm:pt>
    <dgm:pt modelId="{76B1464A-B71D-40F3-9ACC-99A5C27C8FDC}" type="parTrans" cxnId="{BB5BAD44-D2DE-443C-A596-0C5AF9A2AC04}">
      <dgm:prSet/>
      <dgm:spPr/>
      <dgm:t>
        <a:bodyPr/>
        <a:lstStyle/>
        <a:p>
          <a:endParaRPr lang="tr-TR" sz="1600"/>
        </a:p>
      </dgm:t>
    </dgm:pt>
    <dgm:pt modelId="{5086824C-4A6E-4D6C-A89B-386CEAEE774C}" type="sibTrans" cxnId="{BB5BAD44-D2DE-443C-A596-0C5AF9A2AC04}">
      <dgm:prSet/>
      <dgm:spPr/>
      <dgm:t>
        <a:bodyPr/>
        <a:lstStyle/>
        <a:p>
          <a:endParaRPr lang="tr-TR" sz="1600"/>
        </a:p>
      </dgm:t>
    </dgm:pt>
    <dgm:pt modelId="{39BBEC35-3A56-4035-A117-CEAAA0408A78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Niğde</a:t>
          </a:r>
          <a:endParaRPr lang="tr-TR" sz="1600" b="0" dirty="0"/>
        </a:p>
      </dgm:t>
    </dgm:pt>
    <dgm:pt modelId="{DB2612BC-739D-4370-A17B-C36E5F8766D6}" type="parTrans" cxnId="{415032E0-BF63-4713-9AE6-3E5E6E9A84EE}">
      <dgm:prSet/>
      <dgm:spPr/>
      <dgm:t>
        <a:bodyPr/>
        <a:lstStyle/>
        <a:p>
          <a:endParaRPr lang="tr-TR" sz="1600"/>
        </a:p>
      </dgm:t>
    </dgm:pt>
    <dgm:pt modelId="{0DE6890B-2B3D-4C88-BE94-DC484CAB7E87}" type="sibTrans" cxnId="{415032E0-BF63-4713-9AE6-3E5E6E9A84EE}">
      <dgm:prSet/>
      <dgm:spPr/>
      <dgm:t>
        <a:bodyPr/>
        <a:lstStyle/>
        <a:p>
          <a:endParaRPr lang="tr-TR" sz="1600"/>
        </a:p>
      </dgm:t>
    </dgm:pt>
    <dgm:pt modelId="{E514A54B-1DA9-42A8-8560-1C29275C1A7D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Adana</a:t>
          </a:r>
          <a:endParaRPr lang="tr-TR" sz="1600" b="0" dirty="0"/>
        </a:p>
      </dgm:t>
    </dgm:pt>
    <dgm:pt modelId="{9C6F8724-BA5B-4320-BA43-CBE23170D911}" type="parTrans" cxnId="{27705B75-689B-4005-B8AD-84D00162CB25}">
      <dgm:prSet/>
      <dgm:spPr/>
      <dgm:t>
        <a:bodyPr/>
        <a:lstStyle/>
        <a:p>
          <a:endParaRPr lang="tr-TR" sz="1600"/>
        </a:p>
      </dgm:t>
    </dgm:pt>
    <dgm:pt modelId="{AB0DAD32-E65C-4C04-AB7F-CE4DEC13F40E}" type="sibTrans" cxnId="{27705B75-689B-4005-B8AD-84D00162CB25}">
      <dgm:prSet/>
      <dgm:spPr/>
      <dgm:t>
        <a:bodyPr/>
        <a:lstStyle/>
        <a:p>
          <a:endParaRPr lang="tr-TR" sz="1600"/>
        </a:p>
      </dgm:t>
    </dgm:pt>
    <dgm:pt modelId="{75B5908C-9CAE-4935-8405-4E06D5335CEB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Bilecik</a:t>
          </a:r>
          <a:endParaRPr lang="tr-TR" sz="1600" b="0" dirty="0"/>
        </a:p>
      </dgm:t>
    </dgm:pt>
    <dgm:pt modelId="{41DC9398-01B3-4B46-8C5E-7E1C8E28ED69}" type="parTrans" cxnId="{189D6C12-ACCC-472C-8F68-7F56321FD45E}">
      <dgm:prSet/>
      <dgm:spPr/>
      <dgm:t>
        <a:bodyPr/>
        <a:lstStyle/>
        <a:p>
          <a:endParaRPr lang="tr-TR" sz="1600"/>
        </a:p>
      </dgm:t>
    </dgm:pt>
    <dgm:pt modelId="{2A22B650-B323-407C-8B12-68B76E41ECB6}" type="sibTrans" cxnId="{189D6C12-ACCC-472C-8F68-7F56321FD45E}">
      <dgm:prSet/>
      <dgm:spPr/>
      <dgm:t>
        <a:bodyPr/>
        <a:lstStyle/>
        <a:p>
          <a:endParaRPr lang="tr-TR" sz="1600"/>
        </a:p>
      </dgm:t>
    </dgm:pt>
    <dgm:pt modelId="{8ED4BEEE-E876-4231-BEFA-BF7B91E7F05B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Düzce</a:t>
          </a:r>
          <a:endParaRPr lang="tr-TR" sz="1600" b="0" dirty="0"/>
        </a:p>
      </dgm:t>
    </dgm:pt>
    <dgm:pt modelId="{7852DB30-E2F2-4B5E-B6FD-7147846F0A23}" type="parTrans" cxnId="{DD2C18D4-6BF0-4739-887C-DA3D5A29B1D2}">
      <dgm:prSet/>
      <dgm:spPr/>
      <dgm:t>
        <a:bodyPr/>
        <a:lstStyle/>
        <a:p>
          <a:endParaRPr lang="tr-TR" sz="1600"/>
        </a:p>
      </dgm:t>
    </dgm:pt>
    <dgm:pt modelId="{33709A65-99A9-4BA6-9CE6-7B5BE3BD64ED}" type="sibTrans" cxnId="{DD2C18D4-6BF0-4739-887C-DA3D5A29B1D2}">
      <dgm:prSet/>
      <dgm:spPr/>
      <dgm:t>
        <a:bodyPr/>
        <a:lstStyle/>
        <a:p>
          <a:endParaRPr lang="tr-TR" sz="1600"/>
        </a:p>
      </dgm:t>
    </dgm:pt>
    <dgm:pt modelId="{68A1BB80-1B10-4C90-B352-922B0575B648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Sakarya</a:t>
          </a:r>
          <a:endParaRPr lang="tr-TR" sz="1600" b="0" dirty="0"/>
        </a:p>
      </dgm:t>
    </dgm:pt>
    <dgm:pt modelId="{05E3A490-7D2A-484B-9F42-1FCEFFC811F9}" type="parTrans" cxnId="{BD625310-E080-4ABF-BB50-C915FB3FDD5F}">
      <dgm:prSet/>
      <dgm:spPr/>
      <dgm:t>
        <a:bodyPr/>
        <a:lstStyle/>
        <a:p>
          <a:endParaRPr lang="tr-TR" sz="1600"/>
        </a:p>
      </dgm:t>
    </dgm:pt>
    <dgm:pt modelId="{A3037991-A628-4FEC-862C-4E02820F2572}" type="sibTrans" cxnId="{BD625310-E080-4ABF-BB50-C915FB3FDD5F}">
      <dgm:prSet/>
      <dgm:spPr/>
      <dgm:t>
        <a:bodyPr/>
        <a:lstStyle/>
        <a:p>
          <a:endParaRPr lang="tr-TR" sz="1600"/>
        </a:p>
      </dgm:t>
    </dgm:pt>
    <dgm:pt modelId="{45816DF0-1AFB-48B7-B567-AF3B228FD2BE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Karabük</a:t>
          </a:r>
          <a:endParaRPr lang="tr-TR" sz="1600" b="0" dirty="0"/>
        </a:p>
      </dgm:t>
    </dgm:pt>
    <dgm:pt modelId="{DEAB25F5-8195-48A4-8965-BBD97709E832}" type="parTrans" cxnId="{9A50DD76-EAEF-4B71-9534-7ACF109D4FF9}">
      <dgm:prSet/>
      <dgm:spPr/>
      <dgm:t>
        <a:bodyPr/>
        <a:lstStyle/>
        <a:p>
          <a:endParaRPr lang="tr-TR" sz="1600"/>
        </a:p>
      </dgm:t>
    </dgm:pt>
    <dgm:pt modelId="{BF4C3D9D-E5BE-4A33-90C5-759586F3B2BB}" type="sibTrans" cxnId="{9A50DD76-EAEF-4B71-9534-7ACF109D4FF9}">
      <dgm:prSet/>
      <dgm:spPr/>
      <dgm:t>
        <a:bodyPr/>
        <a:lstStyle/>
        <a:p>
          <a:endParaRPr lang="tr-TR" sz="1600"/>
        </a:p>
      </dgm:t>
    </dgm:pt>
    <dgm:pt modelId="{65A7F01A-D05B-473C-97D1-CDA38B4D7177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Edirne</a:t>
          </a:r>
          <a:endParaRPr lang="tr-TR" sz="1600" b="0" dirty="0"/>
        </a:p>
      </dgm:t>
    </dgm:pt>
    <dgm:pt modelId="{C23D6783-E170-4839-BBE0-395C36B9CE7E}" type="parTrans" cxnId="{63D1A052-827B-4AA9-940B-9E3E8FD1BE95}">
      <dgm:prSet/>
      <dgm:spPr/>
      <dgm:t>
        <a:bodyPr/>
        <a:lstStyle/>
        <a:p>
          <a:endParaRPr lang="tr-TR" sz="1600"/>
        </a:p>
      </dgm:t>
    </dgm:pt>
    <dgm:pt modelId="{C340E811-D376-4D5A-BA1C-6C011C78E6AE}" type="sibTrans" cxnId="{63D1A052-827B-4AA9-940B-9E3E8FD1BE95}">
      <dgm:prSet/>
      <dgm:spPr/>
      <dgm:t>
        <a:bodyPr/>
        <a:lstStyle/>
        <a:p>
          <a:endParaRPr lang="tr-TR" sz="1600"/>
        </a:p>
      </dgm:t>
    </dgm:pt>
    <dgm:pt modelId="{2CA06864-BC94-437A-8E80-719326EA0CCB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2000" b="1" dirty="0" smtClean="0"/>
            <a:t>Lise TEMA</a:t>
          </a:r>
          <a:endParaRPr lang="tr-TR" sz="2000" b="1" dirty="0"/>
        </a:p>
      </dgm:t>
    </dgm:pt>
    <dgm:pt modelId="{C81E5342-62DC-4AAC-AEED-94A7B09B9D74}" type="parTrans" cxnId="{7987F404-D26C-4CA8-8901-5B2F43637EE1}">
      <dgm:prSet/>
      <dgm:spPr/>
      <dgm:t>
        <a:bodyPr/>
        <a:lstStyle/>
        <a:p>
          <a:endParaRPr lang="tr-TR"/>
        </a:p>
      </dgm:t>
    </dgm:pt>
    <dgm:pt modelId="{7FDAAC26-420D-49E5-A518-C3897018AA6A}" type="sibTrans" cxnId="{7987F404-D26C-4CA8-8901-5B2F43637EE1}">
      <dgm:prSet/>
      <dgm:spPr/>
      <dgm:t>
        <a:bodyPr/>
        <a:lstStyle/>
        <a:p>
          <a:endParaRPr lang="tr-TR"/>
        </a:p>
      </dgm:t>
    </dgm:pt>
    <dgm:pt modelId="{79C05C0F-E0C7-4A77-867B-7BA9F984A93C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dirty="0" smtClean="0"/>
            <a:t>Kahramanmaraş</a:t>
          </a:r>
          <a:endParaRPr lang="tr-TR" sz="1600" dirty="0"/>
        </a:p>
      </dgm:t>
    </dgm:pt>
    <dgm:pt modelId="{A3587E24-07D5-49F3-88A0-52257E96FFA5}" type="parTrans" cxnId="{01D7F958-E478-47FE-A7AC-15E8F2A9AEA5}">
      <dgm:prSet/>
      <dgm:spPr/>
      <dgm:t>
        <a:bodyPr/>
        <a:lstStyle/>
        <a:p>
          <a:endParaRPr lang="tr-TR"/>
        </a:p>
      </dgm:t>
    </dgm:pt>
    <dgm:pt modelId="{F0ACBA04-03D5-4A83-9572-F6661D5725E8}" type="sibTrans" cxnId="{01D7F958-E478-47FE-A7AC-15E8F2A9AEA5}">
      <dgm:prSet/>
      <dgm:spPr/>
      <dgm:t>
        <a:bodyPr/>
        <a:lstStyle/>
        <a:p>
          <a:endParaRPr lang="tr-TR"/>
        </a:p>
      </dgm:t>
    </dgm:pt>
    <dgm:pt modelId="{9F52EF6F-38AB-48DA-806E-128E2206CDD8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dirty="0" smtClean="0"/>
            <a:t>Bursa</a:t>
          </a:r>
          <a:endParaRPr lang="tr-TR" sz="1600" dirty="0"/>
        </a:p>
      </dgm:t>
    </dgm:pt>
    <dgm:pt modelId="{DF7C290D-C12A-4ACF-BAF6-477978083704}" type="parTrans" cxnId="{02B8F5E7-662D-426B-8921-6A04233BB393}">
      <dgm:prSet/>
      <dgm:spPr/>
      <dgm:t>
        <a:bodyPr/>
        <a:lstStyle/>
        <a:p>
          <a:endParaRPr lang="tr-TR"/>
        </a:p>
      </dgm:t>
    </dgm:pt>
    <dgm:pt modelId="{972B0525-7E8E-463D-9790-B19341273C4D}" type="sibTrans" cxnId="{02B8F5E7-662D-426B-8921-6A04233BB393}">
      <dgm:prSet/>
      <dgm:spPr/>
      <dgm:t>
        <a:bodyPr/>
        <a:lstStyle/>
        <a:p>
          <a:endParaRPr lang="tr-TR"/>
        </a:p>
      </dgm:t>
    </dgm:pt>
    <dgm:pt modelId="{3B5147CB-27F2-4D42-8D41-76E21C6F9D43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dirty="0" smtClean="0"/>
            <a:t>Çanakkale</a:t>
          </a:r>
          <a:endParaRPr lang="tr-TR" sz="1600" dirty="0"/>
        </a:p>
      </dgm:t>
    </dgm:pt>
    <dgm:pt modelId="{7DF8C8C1-EB85-4461-9BF2-0A7D22C2FCCF}" type="parTrans" cxnId="{C542DDCF-418D-4F15-9E66-A6317FF516D8}">
      <dgm:prSet/>
      <dgm:spPr/>
      <dgm:t>
        <a:bodyPr/>
        <a:lstStyle/>
        <a:p>
          <a:endParaRPr lang="tr-TR"/>
        </a:p>
      </dgm:t>
    </dgm:pt>
    <dgm:pt modelId="{0821448B-D83D-40AC-A438-A8900F715022}" type="sibTrans" cxnId="{C542DDCF-418D-4F15-9E66-A6317FF516D8}">
      <dgm:prSet/>
      <dgm:spPr/>
      <dgm:t>
        <a:bodyPr/>
        <a:lstStyle/>
        <a:p>
          <a:endParaRPr lang="tr-TR"/>
        </a:p>
      </dgm:t>
    </dgm:pt>
    <dgm:pt modelId="{4366C37D-BAC8-4865-B1BC-D0E17AC98002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Adıyaman</a:t>
          </a:r>
          <a:endParaRPr lang="tr-TR" sz="1600" b="0" dirty="0"/>
        </a:p>
      </dgm:t>
    </dgm:pt>
    <dgm:pt modelId="{56FAE190-1373-4001-9E0E-4E5D6D363B60}" type="parTrans" cxnId="{6716F3F3-D003-4C3F-936C-D4B8C1ED6998}">
      <dgm:prSet/>
      <dgm:spPr/>
      <dgm:t>
        <a:bodyPr/>
        <a:lstStyle/>
        <a:p>
          <a:endParaRPr lang="tr-TR"/>
        </a:p>
      </dgm:t>
    </dgm:pt>
    <dgm:pt modelId="{11362798-80FE-4F93-80A2-A596230987D1}" type="sibTrans" cxnId="{6716F3F3-D003-4C3F-936C-D4B8C1ED6998}">
      <dgm:prSet/>
      <dgm:spPr/>
      <dgm:t>
        <a:bodyPr/>
        <a:lstStyle/>
        <a:p>
          <a:endParaRPr lang="tr-TR"/>
        </a:p>
      </dgm:t>
    </dgm:pt>
    <dgm:pt modelId="{D083A201-928E-43C7-B43A-D11201DB1D21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Çankırı</a:t>
          </a:r>
          <a:endParaRPr lang="tr-TR" sz="1600" b="0" dirty="0"/>
        </a:p>
      </dgm:t>
    </dgm:pt>
    <dgm:pt modelId="{5C2C156B-AEE7-4E01-9D8A-64B456A9E6C0}" type="parTrans" cxnId="{05CA0804-F049-4BFD-BF1A-98EDF3AFCE54}">
      <dgm:prSet/>
      <dgm:spPr/>
      <dgm:t>
        <a:bodyPr/>
        <a:lstStyle/>
        <a:p>
          <a:endParaRPr lang="tr-TR"/>
        </a:p>
      </dgm:t>
    </dgm:pt>
    <dgm:pt modelId="{6FE150EF-B90D-476C-9475-81D32D405F36}" type="sibTrans" cxnId="{05CA0804-F049-4BFD-BF1A-98EDF3AFCE54}">
      <dgm:prSet/>
      <dgm:spPr/>
      <dgm:t>
        <a:bodyPr/>
        <a:lstStyle/>
        <a:p>
          <a:endParaRPr lang="tr-TR"/>
        </a:p>
      </dgm:t>
    </dgm:pt>
    <dgm:pt modelId="{3A4DFA7E-1260-4D90-9E4D-CD74C47035C1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Kastamonu</a:t>
          </a:r>
          <a:endParaRPr lang="tr-TR" sz="1600" b="0" dirty="0"/>
        </a:p>
      </dgm:t>
    </dgm:pt>
    <dgm:pt modelId="{1B04AFAC-CF2F-4981-81D6-091AF35B61C9}" type="parTrans" cxnId="{8A885FA0-18CC-4BB6-AE8C-92366C5B9BD0}">
      <dgm:prSet/>
      <dgm:spPr/>
      <dgm:t>
        <a:bodyPr/>
        <a:lstStyle/>
        <a:p>
          <a:endParaRPr lang="tr-TR"/>
        </a:p>
      </dgm:t>
    </dgm:pt>
    <dgm:pt modelId="{DE95F3E0-219A-4E19-B108-AC6C10BE87E6}" type="sibTrans" cxnId="{8A885FA0-18CC-4BB6-AE8C-92366C5B9BD0}">
      <dgm:prSet/>
      <dgm:spPr/>
      <dgm:t>
        <a:bodyPr/>
        <a:lstStyle/>
        <a:p>
          <a:endParaRPr lang="tr-TR"/>
        </a:p>
      </dgm:t>
    </dgm:pt>
    <dgm:pt modelId="{9423E81C-A17F-4CBD-912B-F3C39ED6B164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Muş</a:t>
          </a:r>
          <a:endParaRPr lang="tr-TR" sz="1600" b="0" dirty="0"/>
        </a:p>
      </dgm:t>
    </dgm:pt>
    <dgm:pt modelId="{0413773C-A403-45D8-9116-239D09657E22}" type="parTrans" cxnId="{7B52A50E-EB78-4E99-8483-E54782DB91DA}">
      <dgm:prSet/>
      <dgm:spPr/>
      <dgm:t>
        <a:bodyPr/>
        <a:lstStyle/>
        <a:p>
          <a:endParaRPr lang="tr-TR"/>
        </a:p>
      </dgm:t>
    </dgm:pt>
    <dgm:pt modelId="{327E4E4B-3400-4D32-832A-66E117627163}" type="sibTrans" cxnId="{7B52A50E-EB78-4E99-8483-E54782DB91DA}">
      <dgm:prSet/>
      <dgm:spPr/>
      <dgm:t>
        <a:bodyPr/>
        <a:lstStyle/>
        <a:p>
          <a:endParaRPr lang="tr-TR"/>
        </a:p>
      </dgm:t>
    </dgm:pt>
    <dgm:pt modelId="{963ECEA9-996D-478A-A85C-33D61E0AC78E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Edirne</a:t>
          </a:r>
          <a:endParaRPr lang="tr-TR" sz="1600" b="0" dirty="0"/>
        </a:p>
      </dgm:t>
    </dgm:pt>
    <dgm:pt modelId="{C9B5B30F-570E-42F2-B113-F3B03E9529C7}" type="parTrans" cxnId="{110C485B-A1BA-4A4F-9B15-4FF8351F6AEC}">
      <dgm:prSet/>
      <dgm:spPr/>
      <dgm:t>
        <a:bodyPr/>
        <a:lstStyle/>
        <a:p>
          <a:endParaRPr lang="tr-TR"/>
        </a:p>
      </dgm:t>
    </dgm:pt>
    <dgm:pt modelId="{DB09FBF0-2D55-46F5-BC41-1EEEC0305492}" type="sibTrans" cxnId="{110C485B-A1BA-4A4F-9B15-4FF8351F6AEC}">
      <dgm:prSet/>
      <dgm:spPr/>
      <dgm:t>
        <a:bodyPr/>
        <a:lstStyle/>
        <a:p>
          <a:endParaRPr lang="tr-TR"/>
        </a:p>
      </dgm:t>
    </dgm:pt>
    <dgm:pt modelId="{7388D082-4D8C-4722-B5AF-44C8EAF8387C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Bartın</a:t>
          </a:r>
          <a:endParaRPr lang="tr-TR" sz="1600" b="0" dirty="0"/>
        </a:p>
      </dgm:t>
    </dgm:pt>
    <dgm:pt modelId="{BFE45729-3E1F-492D-BEA6-4A5627ABE343}" type="parTrans" cxnId="{3D255D2D-9F9E-4F8B-BC48-2AC9EA0562AB}">
      <dgm:prSet/>
      <dgm:spPr/>
      <dgm:t>
        <a:bodyPr/>
        <a:lstStyle/>
        <a:p>
          <a:endParaRPr lang="tr-TR"/>
        </a:p>
      </dgm:t>
    </dgm:pt>
    <dgm:pt modelId="{164DF5E2-717D-4F08-90FA-10E61644ECB6}" type="sibTrans" cxnId="{3D255D2D-9F9E-4F8B-BC48-2AC9EA0562AB}">
      <dgm:prSet/>
      <dgm:spPr/>
      <dgm:t>
        <a:bodyPr/>
        <a:lstStyle/>
        <a:p>
          <a:endParaRPr lang="tr-TR"/>
        </a:p>
      </dgm:t>
    </dgm:pt>
    <dgm:pt modelId="{4463C4E6-88F6-4D55-96F8-0015F6FCC299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Bayburt</a:t>
          </a:r>
          <a:endParaRPr lang="tr-TR" sz="1600" b="0" dirty="0"/>
        </a:p>
      </dgm:t>
    </dgm:pt>
    <dgm:pt modelId="{39779CC2-A9AC-41BD-B846-74C4DF6C4E39}" type="parTrans" cxnId="{69B50350-1C6B-448C-9BAD-B226604B0F77}">
      <dgm:prSet/>
      <dgm:spPr/>
      <dgm:t>
        <a:bodyPr/>
        <a:lstStyle/>
        <a:p>
          <a:endParaRPr lang="tr-TR"/>
        </a:p>
      </dgm:t>
    </dgm:pt>
    <dgm:pt modelId="{07127537-F956-4B56-8AE7-68050A80E95C}" type="sibTrans" cxnId="{69B50350-1C6B-448C-9BAD-B226604B0F77}">
      <dgm:prSet/>
      <dgm:spPr/>
      <dgm:t>
        <a:bodyPr/>
        <a:lstStyle/>
        <a:p>
          <a:endParaRPr lang="tr-TR"/>
        </a:p>
      </dgm:t>
    </dgm:pt>
    <dgm:pt modelId="{016B9E36-18B0-4F8B-9CAC-EFE0E5A45E96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Çorum</a:t>
          </a:r>
          <a:endParaRPr lang="tr-TR" sz="1600" b="0" dirty="0"/>
        </a:p>
      </dgm:t>
    </dgm:pt>
    <dgm:pt modelId="{14B5EF14-1DC8-4A3B-8A47-C92BB21A9813}" type="parTrans" cxnId="{9E713CBF-B643-46F2-8F8B-F182318A8E10}">
      <dgm:prSet/>
      <dgm:spPr/>
      <dgm:t>
        <a:bodyPr/>
        <a:lstStyle/>
        <a:p>
          <a:endParaRPr lang="tr-TR"/>
        </a:p>
      </dgm:t>
    </dgm:pt>
    <dgm:pt modelId="{7C6B9A3A-AAC4-4E28-B083-C4EF91AF7E72}" type="sibTrans" cxnId="{9E713CBF-B643-46F2-8F8B-F182318A8E10}">
      <dgm:prSet/>
      <dgm:spPr/>
      <dgm:t>
        <a:bodyPr/>
        <a:lstStyle/>
        <a:p>
          <a:endParaRPr lang="tr-TR"/>
        </a:p>
      </dgm:t>
    </dgm:pt>
    <dgm:pt modelId="{1F6E1BDB-48FD-4618-AB87-0259EE56CB14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Uşak</a:t>
          </a:r>
          <a:endParaRPr lang="tr-TR" sz="1600" b="0" dirty="0"/>
        </a:p>
      </dgm:t>
    </dgm:pt>
    <dgm:pt modelId="{DB9EB46B-2698-4029-AB7C-D6A27E553155}" type="parTrans" cxnId="{9D7ACE64-18E6-4BFA-8C05-69F191BF9998}">
      <dgm:prSet/>
      <dgm:spPr/>
      <dgm:t>
        <a:bodyPr/>
        <a:lstStyle/>
        <a:p>
          <a:endParaRPr lang="tr-TR"/>
        </a:p>
      </dgm:t>
    </dgm:pt>
    <dgm:pt modelId="{1C038FAD-A382-40EE-9132-DDA385931742}" type="sibTrans" cxnId="{9D7ACE64-18E6-4BFA-8C05-69F191BF9998}">
      <dgm:prSet/>
      <dgm:spPr/>
      <dgm:t>
        <a:bodyPr/>
        <a:lstStyle/>
        <a:p>
          <a:endParaRPr lang="tr-TR"/>
        </a:p>
      </dgm:t>
    </dgm:pt>
    <dgm:pt modelId="{470F02FA-B2C9-4574-BA4B-08BB685D1F5E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Balıkesir</a:t>
          </a:r>
          <a:endParaRPr lang="tr-TR" sz="1600" b="0" dirty="0"/>
        </a:p>
      </dgm:t>
    </dgm:pt>
    <dgm:pt modelId="{74856487-08AC-482D-8F9E-572DE7B5B7FC}" type="parTrans" cxnId="{4EDC1EF9-B6FB-4945-A649-2626247CE9DE}">
      <dgm:prSet/>
      <dgm:spPr/>
      <dgm:t>
        <a:bodyPr/>
        <a:lstStyle/>
        <a:p>
          <a:endParaRPr lang="tr-TR"/>
        </a:p>
      </dgm:t>
    </dgm:pt>
    <dgm:pt modelId="{EE7556F2-54A3-4427-8C9D-F3982ED4F285}" type="sibTrans" cxnId="{4EDC1EF9-B6FB-4945-A649-2626247CE9DE}">
      <dgm:prSet/>
      <dgm:spPr/>
      <dgm:t>
        <a:bodyPr/>
        <a:lstStyle/>
        <a:p>
          <a:endParaRPr lang="tr-TR"/>
        </a:p>
      </dgm:t>
    </dgm:pt>
    <dgm:pt modelId="{602091CD-357D-40B5-A858-201C8A951F27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Bitlis</a:t>
          </a:r>
          <a:endParaRPr lang="tr-TR" sz="1600" b="0" dirty="0"/>
        </a:p>
      </dgm:t>
    </dgm:pt>
    <dgm:pt modelId="{5ABFA3A7-10FD-42CA-A376-F1F404292C71}" type="parTrans" cxnId="{9FF03004-350C-47BA-A7BF-6D7BF8017123}">
      <dgm:prSet/>
      <dgm:spPr/>
      <dgm:t>
        <a:bodyPr/>
        <a:lstStyle/>
        <a:p>
          <a:endParaRPr lang="tr-TR"/>
        </a:p>
      </dgm:t>
    </dgm:pt>
    <dgm:pt modelId="{9B13669C-B771-4581-B919-49A048072F79}" type="sibTrans" cxnId="{9FF03004-350C-47BA-A7BF-6D7BF8017123}">
      <dgm:prSet/>
      <dgm:spPr/>
      <dgm:t>
        <a:bodyPr/>
        <a:lstStyle/>
        <a:p>
          <a:endParaRPr lang="tr-TR"/>
        </a:p>
      </dgm:t>
    </dgm:pt>
    <dgm:pt modelId="{EFC3F882-ACA4-417D-8E35-4EB3F8948703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Kayseri</a:t>
          </a:r>
          <a:endParaRPr lang="tr-TR" sz="1600" b="0" dirty="0"/>
        </a:p>
      </dgm:t>
    </dgm:pt>
    <dgm:pt modelId="{F6D1049A-997A-4A3A-8EB6-3307435FC12A}" type="parTrans" cxnId="{52E0F984-9561-44D3-B1BB-CF3A499CA664}">
      <dgm:prSet/>
      <dgm:spPr/>
      <dgm:t>
        <a:bodyPr/>
        <a:lstStyle/>
        <a:p>
          <a:endParaRPr lang="tr-TR"/>
        </a:p>
      </dgm:t>
    </dgm:pt>
    <dgm:pt modelId="{821AA5D4-5C21-4144-9F24-B6768E926963}" type="sibTrans" cxnId="{52E0F984-9561-44D3-B1BB-CF3A499CA664}">
      <dgm:prSet/>
      <dgm:spPr/>
      <dgm:t>
        <a:bodyPr/>
        <a:lstStyle/>
        <a:p>
          <a:endParaRPr lang="tr-TR"/>
        </a:p>
      </dgm:t>
    </dgm:pt>
    <dgm:pt modelId="{3FCFCB3D-B7F5-45E0-857C-AEF41C62B863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Kırıkkale</a:t>
          </a:r>
          <a:endParaRPr lang="tr-TR" sz="1600" b="0" dirty="0"/>
        </a:p>
      </dgm:t>
    </dgm:pt>
    <dgm:pt modelId="{F1285C7B-44E9-40CC-A5B3-09716A964AD1}" type="parTrans" cxnId="{DDF5B95D-11FE-4312-AB4B-22F3AA012B7E}">
      <dgm:prSet/>
      <dgm:spPr/>
      <dgm:t>
        <a:bodyPr/>
        <a:lstStyle/>
        <a:p>
          <a:endParaRPr lang="tr-TR"/>
        </a:p>
      </dgm:t>
    </dgm:pt>
    <dgm:pt modelId="{985794C3-E535-4FD5-A6D0-923F77DFB2AD}" type="sibTrans" cxnId="{DDF5B95D-11FE-4312-AB4B-22F3AA012B7E}">
      <dgm:prSet/>
      <dgm:spPr/>
      <dgm:t>
        <a:bodyPr/>
        <a:lstStyle/>
        <a:p>
          <a:endParaRPr lang="tr-TR"/>
        </a:p>
      </dgm:t>
    </dgm:pt>
    <dgm:pt modelId="{39E9EE8E-9152-4D74-8191-9029FBDB64F6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b="0" dirty="0" smtClean="0"/>
            <a:t>Mersin</a:t>
          </a:r>
          <a:endParaRPr lang="tr-TR" sz="1600" b="0" dirty="0"/>
        </a:p>
      </dgm:t>
    </dgm:pt>
    <dgm:pt modelId="{7EFF7C87-8EA6-4139-80D3-7A75ADFE2190}" type="parTrans" cxnId="{705402AF-A15D-4BD3-9043-1D8A263CC862}">
      <dgm:prSet/>
      <dgm:spPr/>
      <dgm:t>
        <a:bodyPr/>
        <a:lstStyle/>
        <a:p>
          <a:endParaRPr lang="tr-TR"/>
        </a:p>
      </dgm:t>
    </dgm:pt>
    <dgm:pt modelId="{F130EE50-C3CC-4AC7-BC14-3828C5F95B51}" type="sibTrans" cxnId="{705402AF-A15D-4BD3-9043-1D8A263CC862}">
      <dgm:prSet/>
      <dgm:spPr/>
      <dgm:t>
        <a:bodyPr/>
        <a:lstStyle/>
        <a:p>
          <a:endParaRPr lang="tr-TR"/>
        </a:p>
      </dgm:t>
    </dgm:pt>
    <dgm:pt modelId="{E8CD47E1-640F-4511-A4FB-0CB4C84C143C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dirty="0" smtClean="0"/>
            <a:t>Hakkari</a:t>
          </a:r>
          <a:endParaRPr lang="tr-TR" sz="1600" dirty="0"/>
        </a:p>
      </dgm:t>
    </dgm:pt>
    <dgm:pt modelId="{69F2B6DF-0527-41CE-A274-D938F2FD9F8E}" type="parTrans" cxnId="{6CF9D856-0DF3-4247-9B6A-48DF420D5141}">
      <dgm:prSet/>
      <dgm:spPr/>
      <dgm:t>
        <a:bodyPr/>
        <a:lstStyle/>
        <a:p>
          <a:endParaRPr lang="tr-TR"/>
        </a:p>
      </dgm:t>
    </dgm:pt>
    <dgm:pt modelId="{20E027E4-9584-4FE8-9E10-5875EEE1A373}" type="sibTrans" cxnId="{6CF9D856-0DF3-4247-9B6A-48DF420D5141}">
      <dgm:prSet/>
      <dgm:spPr/>
      <dgm:t>
        <a:bodyPr/>
        <a:lstStyle/>
        <a:p>
          <a:endParaRPr lang="tr-TR"/>
        </a:p>
      </dgm:t>
    </dgm:pt>
    <dgm:pt modelId="{AE382773-01A0-41AB-B570-2AAFF4240D81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tr-TR" sz="1600" dirty="0" smtClean="0"/>
            <a:t>İzmir</a:t>
          </a:r>
          <a:endParaRPr lang="tr-TR" sz="1600" dirty="0"/>
        </a:p>
      </dgm:t>
    </dgm:pt>
    <dgm:pt modelId="{2CAB1E6E-932A-4A80-814F-A616D7C02DB8}" type="parTrans" cxnId="{B0476983-250F-4ECC-A688-A2357C2DCD9A}">
      <dgm:prSet/>
      <dgm:spPr/>
      <dgm:t>
        <a:bodyPr/>
        <a:lstStyle/>
        <a:p>
          <a:endParaRPr lang="tr-TR"/>
        </a:p>
      </dgm:t>
    </dgm:pt>
    <dgm:pt modelId="{819E57E9-593A-4C7B-A9EB-D3E5441EC635}" type="sibTrans" cxnId="{B0476983-250F-4ECC-A688-A2357C2DCD9A}">
      <dgm:prSet/>
      <dgm:spPr/>
      <dgm:t>
        <a:bodyPr/>
        <a:lstStyle/>
        <a:p>
          <a:endParaRPr lang="tr-TR"/>
        </a:p>
      </dgm:t>
    </dgm:pt>
    <dgm:pt modelId="{32F255A4-C606-45E2-BF10-8E14794F793F}" type="pres">
      <dgm:prSet presAssocID="{426F6857-3600-4DEB-8E4B-E4E5A0DD3B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0EA73B6-B93E-43D3-A234-39EB4DFE3392}" type="pres">
      <dgm:prSet presAssocID="{D72E6367-1EBE-4D63-93B6-C0A731D03F5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11F23E-CDD3-4578-A9F7-505B3D2C870C}" type="pres">
      <dgm:prSet presAssocID="{FBA2B504-DCEC-412B-BEE4-0754560ECC78}" presName="sibTrans" presStyleCnt="0"/>
      <dgm:spPr/>
      <dgm:t>
        <a:bodyPr/>
        <a:lstStyle/>
        <a:p>
          <a:endParaRPr lang="tr-TR"/>
        </a:p>
      </dgm:t>
    </dgm:pt>
    <dgm:pt modelId="{B8012208-F511-4592-A503-56697913DEDE}" type="pres">
      <dgm:prSet presAssocID="{0D5E33C0-08C7-48BF-A9FB-74F7E052032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F05AC1-FEEF-4C81-9AAF-A7368FA0A901}" type="pres">
      <dgm:prSet presAssocID="{F31B8E5C-AF9B-4EF9-B3FC-1495DA80509B}" presName="sibTrans" presStyleCnt="0"/>
      <dgm:spPr/>
      <dgm:t>
        <a:bodyPr/>
        <a:lstStyle/>
        <a:p>
          <a:endParaRPr lang="tr-TR"/>
        </a:p>
      </dgm:t>
    </dgm:pt>
    <dgm:pt modelId="{34F8220F-2C61-47E1-A146-60E57291DAD7}" type="pres">
      <dgm:prSet presAssocID="{176F902F-A1EE-406E-B3DF-E30359B8B74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D9D6E4-A5C7-4EDF-8E72-2234B22CFFBC}" type="pres">
      <dgm:prSet presAssocID="{5AB7FB64-35E9-4D35-9083-8DC0FD7C349A}" presName="sibTrans" presStyleCnt="0"/>
      <dgm:spPr/>
    </dgm:pt>
    <dgm:pt modelId="{D44F518A-24DB-4D55-A751-81FBCA2EAAC2}" type="pres">
      <dgm:prSet presAssocID="{2CA06864-BC94-437A-8E80-719326EA0CC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8F4AC04-23EA-45B1-974C-FAC2091DA668}" srcId="{0D5E33C0-08C7-48BF-A9FB-74F7E052032A}" destId="{0AFABFB7-AEDC-4284-9B3B-8AC253AA62F6}" srcOrd="3" destOrd="0" parTransId="{CB272869-0612-41F5-B07D-E27F3E97674F}" sibTransId="{324306EA-0172-4B6E-81DE-81F5E8B5763E}"/>
    <dgm:cxn modelId="{9DC63C2F-84EA-4C0A-8DE7-58575038CCAC}" type="presOf" srcId="{D083A201-928E-43C7-B43A-D11201DB1D21}" destId="{80EA73B6-B93E-43D3-A234-39EB4DFE3392}" srcOrd="0" destOrd="11" presId="urn:microsoft.com/office/officeart/2005/8/layout/hList6"/>
    <dgm:cxn modelId="{25E84F51-2D2E-458D-A474-E5527DD20EBD}" srcId="{0D5E33C0-08C7-48BF-A9FB-74F7E052032A}" destId="{393A7918-134A-44EE-8386-FE5592B1B6BF}" srcOrd="2" destOrd="0" parTransId="{44CA3A7E-69D6-48AD-982F-76F7EA7FDF48}" sibTransId="{AA278448-CFF5-4AB6-AC1B-289F9C2F6333}"/>
    <dgm:cxn modelId="{A0113B23-863E-4C04-9530-D1F96A3A910B}" type="presOf" srcId="{0EC7FE34-58BC-4EA6-BABF-6690D8D112C1}" destId="{B8012208-F511-4592-A503-56697913DEDE}" srcOrd="0" destOrd="9" presId="urn:microsoft.com/office/officeart/2005/8/layout/hList6"/>
    <dgm:cxn modelId="{ECD72100-FCA1-49C7-94E6-884C2C067F00}" srcId="{0D5E33C0-08C7-48BF-A9FB-74F7E052032A}" destId="{36D964D2-680D-4469-97CA-71690714BCFF}" srcOrd="6" destOrd="0" parTransId="{492AD732-9F04-4BF4-9B34-27F053FE6A29}" sibTransId="{1F3E1AF2-26C4-4383-A7E7-37B5C70B25BE}"/>
    <dgm:cxn modelId="{40F6288C-350B-4D1A-B213-A3A4F83D796D}" type="presOf" srcId="{963ECEA9-996D-478A-A85C-33D61E0AC78E}" destId="{34F8220F-2C61-47E1-A146-60E57291DAD7}" srcOrd="0" destOrd="3" presId="urn:microsoft.com/office/officeart/2005/8/layout/hList6"/>
    <dgm:cxn modelId="{BB5BAD44-D2DE-443C-A596-0C5AF9A2AC04}" srcId="{D72E6367-1EBE-4D63-93B6-C0A731D03F57}" destId="{CE74A0E4-DA98-4AEB-ADFD-17F4CA2CFB9D}" srcOrd="2" destOrd="0" parTransId="{76B1464A-B71D-40F3-9ACC-99A5C27C8FDC}" sibTransId="{5086824C-4A6E-4D6C-A89B-386CEAEE774C}"/>
    <dgm:cxn modelId="{52E0F984-9561-44D3-B1BB-CF3A499CA664}" srcId="{176F902F-A1EE-406E-B3DF-E30359B8B74A}" destId="{EFC3F882-ACA4-417D-8E35-4EB3F8948703}" srcOrd="9" destOrd="0" parTransId="{F6D1049A-997A-4A3A-8EB6-3307435FC12A}" sibTransId="{821AA5D4-5C21-4144-9F24-B6768E926963}"/>
    <dgm:cxn modelId="{DD2C18D4-6BF0-4739-887C-DA3D5A29B1D2}" srcId="{D72E6367-1EBE-4D63-93B6-C0A731D03F57}" destId="{8ED4BEEE-E876-4231-BEFA-BF7B91E7F05B}" srcOrd="6" destOrd="0" parTransId="{7852DB30-E2F2-4B5E-B6FD-7147846F0A23}" sibTransId="{33709A65-99A9-4BA6-9CE6-7B5BE3BD64ED}"/>
    <dgm:cxn modelId="{C246B1B9-B42E-4BCD-9486-5F2201F74E56}" srcId="{0D5E33C0-08C7-48BF-A9FB-74F7E052032A}" destId="{5349AE81-8959-40BD-8FA0-D44373536334}" srcOrd="5" destOrd="0" parTransId="{40C9106C-A911-4859-A0E2-AA6A64E76A8D}" sibTransId="{EE65BAF5-3EF7-46F9-98B4-96899636EA0F}"/>
    <dgm:cxn modelId="{69B50350-1C6B-448C-9BAD-B226604B0F77}" srcId="{176F902F-A1EE-406E-B3DF-E30359B8B74A}" destId="{4463C4E6-88F6-4D55-96F8-0015F6FCC299}" srcOrd="4" destOrd="0" parTransId="{39779CC2-A9AC-41BD-B846-74C4DF6C4E39}" sibTransId="{07127537-F956-4B56-8AE7-68050A80E95C}"/>
    <dgm:cxn modelId="{90ACE108-1240-4C41-A0D0-96DE18844783}" srcId="{426F6857-3600-4DEB-8E4B-E4E5A0DD3B12}" destId="{0D5E33C0-08C7-48BF-A9FB-74F7E052032A}" srcOrd="1" destOrd="0" parTransId="{4B54A71C-A8DF-4627-9D7A-1C1959E51F88}" sibTransId="{F31B8E5C-AF9B-4EF9-B3FC-1495DA80509B}"/>
    <dgm:cxn modelId="{59DAE224-1DEC-4633-8352-84E29C520DDA}" type="presOf" srcId="{0D5E33C0-08C7-48BF-A9FB-74F7E052032A}" destId="{B8012208-F511-4592-A503-56697913DEDE}" srcOrd="0" destOrd="0" presId="urn:microsoft.com/office/officeart/2005/8/layout/hList6"/>
    <dgm:cxn modelId="{45E260CC-CDA0-4EA6-BD32-DCFD27D33AD0}" type="presOf" srcId="{B666F2BF-AA79-48E3-A891-DD8C6C2243AF}" destId="{B8012208-F511-4592-A503-56697913DEDE}" srcOrd="0" destOrd="8" presId="urn:microsoft.com/office/officeart/2005/8/layout/hList6"/>
    <dgm:cxn modelId="{6C201323-3BA7-4DF0-9094-F1F888F7DADD}" type="presOf" srcId="{1F6E1BDB-48FD-4618-AB87-0259EE56CB14}" destId="{34F8220F-2C61-47E1-A146-60E57291DAD7}" srcOrd="0" destOrd="7" presId="urn:microsoft.com/office/officeart/2005/8/layout/hList6"/>
    <dgm:cxn modelId="{034792D9-5749-43AD-81E2-0C37ED805AF0}" type="presOf" srcId="{5349AE81-8959-40BD-8FA0-D44373536334}" destId="{B8012208-F511-4592-A503-56697913DEDE}" srcOrd="0" destOrd="6" presId="urn:microsoft.com/office/officeart/2005/8/layout/hList6"/>
    <dgm:cxn modelId="{02B8F5E7-662D-426B-8921-6A04233BB393}" srcId="{2CA06864-BC94-437A-8E80-719326EA0CCB}" destId="{9F52EF6F-38AB-48DA-806E-128E2206CDD8}" srcOrd="1" destOrd="0" parTransId="{DF7C290D-C12A-4ACF-BAF6-477978083704}" sibTransId="{972B0525-7E8E-463D-9790-B19341273C4D}"/>
    <dgm:cxn modelId="{6716F3F3-D003-4C3F-936C-D4B8C1ED6998}" srcId="{D72E6367-1EBE-4D63-93B6-C0A731D03F57}" destId="{4366C37D-BAC8-4865-B1BC-D0E17AC98002}" srcOrd="9" destOrd="0" parTransId="{56FAE190-1373-4001-9E0E-4E5D6D363B60}" sibTransId="{11362798-80FE-4F93-80A2-A596230987D1}"/>
    <dgm:cxn modelId="{C7869500-A98A-430C-A525-85C8039D43AC}" type="presOf" srcId="{36D964D2-680D-4469-97CA-71690714BCFF}" destId="{B8012208-F511-4592-A503-56697913DEDE}" srcOrd="0" destOrd="7" presId="urn:microsoft.com/office/officeart/2005/8/layout/hList6"/>
    <dgm:cxn modelId="{5977E426-9475-4C07-A11C-72EB17016856}" type="presOf" srcId="{9423E81C-A17F-4CBD-912B-F3C39ED6B164}" destId="{80EA73B6-B93E-43D3-A234-39EB4DFE3392}" srcOrd="0" destOrd="13" presId="urn:microsoft.com/office/officeart/2005/8/layout/hList6"/>
    <dgm:cxn modelId="{2820AC4B-9D5F-40BF-8661-B6AF62DBB320}" type="presOf" srcId="{71854330-6148-4E3D-AD22-DDF8702186F0}" destId="{80EA73B6-B93E-43D3-A234-39EB4DFE3392}" srcOrd="0" destOrd="1" presId="urn:microsoft.com/office/officeart/2005/8/layout/hList6"/>
    <dgm:cxn modelId="{F0BD3DDF-B490-4D86-9A75-06EFBB578C86}" type="presOf" srcId="{CE74A0E4-DA98-4AEB-ADFD-17F4CA2CFB9D}" destId="{80EA73B6-B93E-43D3-A234-39EB4DFE3392}" srcOrd="0" destOrd="3" presId="urn:microsoft.com/office/officeart/2005/8/layout/hList6"/>
    <dgm:cxn modelId="{8F44EF24-B3AD-4AF8-BFA1-5DC313A4C4CF}" srcId="{176F902F-A1EE-406E-B3DF-E30359B8B74A}" destId="{551BA7C9-2F67-4CA8-B49B-F1035388D01F}" srcOrd="1" destOrd="0" parTransId="{56FE2F79-00EF-4A0A-8070-2C963C95FCA6}" sibTransId="{5A425DE4-79AB-44B6-A473-7B5F9F4D96B4}"/>
    <dgm:cxn modelId="{CC890C33-D61D-406B-9476-14F23578426A}" type="presOf" srcId="{E8CD47E1-640F-4511-A4FB-0CB4C84C143C}" destId="{D44F518A-24DB-4D55-A751-81FBCA2EAAC2}" srcOrd="0" destOrd="4" presId="urn:microsoft.com/office/officeart/2005/8/layout/hList6"/>
    <dgm:cxn modelId="{EA9A568E-8BD9-4782-BE50-62619DFF1E7B}" srcId="{0D5E33C0-08C7-48BF-A9FB-74F7E052032A}" destId="{2E10811A-6AE6-443E-B709-4426EFB7F4D1}" srcOrd="0" destOrd="0" parTransId="{2CD76785-B769-433B-AA0B-D6C2BC7A2702}" sibTransId="{4B117C41-78F2-4495-BC63-8CF8864E1F5C}"/>
    <dgm:cxn modelId="{9E713CBF-B643-46F2-8F8B-F182318A8E10}" srcId="{176F902F-A1EE-406E-B3DF-E30359B8B74A}" destId="{016B9E36-18B0-4F8B-9CAC-EFE0E5A45E96}" srcOrd="5" destOrd="0" parTransId="{14B5EF14-1DC8-4A3B-8A47-C92BB21A9813}" sibTransId="{7C6B9A3A-AAC4-4E28-B083-C4EF91AF7E72}"/>
    <dgm:cxn modelId="{05CA0804-F049-4BFD-BF1A-98EDF3AFCE54}" srcId="{D72E6367-1EBE-4D63-93B6-C0A731D03F57}" destId="{D083A201-928E-43C7-B43A-D11201DB1D21}" srcOrd="10" destOrd="0" parTransId="{5C2C156B-AEE7-4E01-9D8A-64B456A9E6C0}" sibTransId="{6FE150EF-B90D-476C-9475-81D32D405F36}"/>
    <dgm:cxn modelId="{63D1A052-827B-4AA9-940B-9E3E8FD1BE95}" srcId="{0D5E33C0-08C7-48BF-A9FB-74F7E052032A}" destId="{65A7F01A-D05B-473C-97D1-CDA38B4D7177}" srcOrd="1" destOrd="0" parTransId="{C23D6783-E170-4839-BBE0-395C36B9CE7E}" sibTransId="{C340E811-D376-4D5A-BA1C-6C011C78E6AE}"/>
    <dgm:cxn modelId="{21E18AD7-D0BA-488B-B243-FA38E5FF8279}" type="presOf" srcId="{CF9F687B-F002-449B-9AA9-8EB915B37B17}" destId="{B8012208-F511-4592-A503-56697913DEDE}" srcOrd="0" destOrd="5" presId="urn:microsoft.com/office/officeart/2005/8/layout/hList6"/>
    <dgm:cxn modelId="{74977B3D-276F-4368-8299-816409205268}" type="presOf" srcId="{9F52EF6F-38AB-48DA-806E-128E2206CDD8}" destId="{D44F518A-24DB-4D55-A751-81FBCA2EAAC2}" srcOrd="0" destOrd="2" presId="urn:microsoft.com/office/officeart/2005/8/layout/hList6"/>
    <dgm:cxn modelId="{F0921F96-BA75-4C29-B114-DD99658557D4}" type="presOf" srcId="{3B5147CB-27F2-4D42-8D41-76E21C6F9D43}" destId="{D44F518A-24DB-4D55-A751-81FBCA2EAAC2}" srcOrd="0" destOrd="3" presId="urn:microsoft.com/office/officeart/2005/8/layout/hList6"/>
    <dgm:cxn modelId="{6CF9D856-0DF3-4247-9B6A-48DF420D5141}" srcId="{2CA06864-BC94-437A-8E80-719326EA0CCB}" destId="{E8CD47E1-640F-4511-A4FB-0CB4C84C143C}" srcOrd="3" destOrd="0" parTransId="{69F2B6DF-0527-41CE-A274-D938F2FD9F8E}" sibTransId="{20E027E4-9584-4FE8-9E10-5875EEE1A373}"/>
    <dgm:cxn modelId="{27BC14F6-1196-461A-8B7F-7A46CC2B3A8C}" type="presOf" srcId="{ED90AE70-2251-4024-B4CF-F57FF2A8B5BD}" destId="{34F8220F-2C61-47E1-A146-60E57291DAD7}" srcOrd="0" destOrd="1" presId="urn:microsoft.com/office/officeart/2005/8/layout/hList6"/>
    <dgm:cxn modelId="{24B3A184-FEDD-473C-920F-DAFA37DFC5DE}" type="presOf" srcId="{393A7918-134A-44EE-8386-FE5592B1B6BF}" destId="{B8012208-F511-4592-A503-56697913DEDE}" srcOrd="0" destOrd="3" presId="urn:microsoft.com/office/officeart/2005/8/layout/hList6"/>
    <dgm:cxn modelId="{8F0DD89C-D889-4D8A-A6A4-26B48AE39693}" type="presOf" srcId="{551BA7C9-2F67-4CA8-B49B-F1035388D01F}" destId="{34F8220F-2C61-47E1-A146-60E57291DAD7}" srcOrd="0" destOrd="2" presId="urn:microsoft.com/office/officeart/2005/8/layout/hList6"/>
    <dgm:cxn modelId="{BB8DC2DB-6AB9-4881-9DD4-C29413155171}" type="presOf" srcId="{39BBEC35-3A56-4035-A117-CEAAA0408A78}" destId="{80EA73B6-B93E-43D3-A234-39EB4DFE3392}" srcOrd="0" destOrd="4" presId="urn:microsoft.com/office/officeart/2005/8/layout/hList6"/>
    <dgm:cxn modelId="{3D255D2D-9F9E-4F8B-BC48-2AC9EA0562AB}" srcId="{176F902F-A1EE-406E-B3DF-E30359B8B74A}" destId="{7388D082-4D8C-4722-B5AF-44C8EAF8387C}" srcOrd="3" destOrd="0" parTransId="{BFE45729-3E1F-492D-BEA6-4A5627ABE343}" sibTransId="{164DF5E2-717D-4F08-90FA-10E61644ECB6}"/>
    <dgm:cxn modelId="{ACF0E1E2-3C7E-4F77-94A7-7847EB2E36A2}" srcId="{D72E6367-1EBE-4D63-93B6-C0A731D03F57}" destId="{71854330-6148-4E3D-AD22-DDF8702186F0}" srcOrd="0" destOrd="0" parTransId="{30C72DB0-DB9B-4927-959F-3F6A5116EBA7}" sibTransId="{FEA539D2-FCD6-4C13-80FD-EA578A841BA9}"/>
    <dgm:cxn modelId="{52397065-EA8C-4141-B63D-F830D0259236}" type="presOf" srcId="{37851038-9213-4F9A-BF97-E7FB6C559125}" destId="{80EA73B6-B93E-43D3-A234-39EB4DFE3392}" srcOrd="0" destOrd="2" presId="urn:microsoft.com/office/officeart/2005/8/layout/hList6"/>
    <dgm:cxn modelId="{CA0228EE-5D6C-4E54-9CF4-432EB043B9F9}" type="presOf" srcId="{0AFABFB7-AEDC-4284-9B3B-8AC253AA62F6}" destId="{B8012208-F511-4592-A503-56697913DEDE}" srcOrd="0" destOrd="4" presId="urn:microsoft.com/office/officeart/2005/8/layout/hList6"/>
    <dgm:cxn modelId="{8FD86FD7-D739-4C57-9852-067A66B00869}" type="presOf" srcId="{8ED4BEEE-E876-4231-BEFA-BF7B91E7F05B}" destId="{80EA73B6-B93E-43D3-A234-39EB4DFE3392}" srcOrd="0" destOrd="7" presId="urn:microsoft.com/office/officeart/2005/8/layout/hList6"/>
    <dgm:cxn modelId="{5D928FF8-D34D-4DEC-83A1-EF525DCF89CD}" type="presOf" srcId="{016B9E36-18B0-4F8B-9CAC-EFE0E5A45E96}" destId="{34F8220F-2C61-47E1-A146-60E57291DAD7}" srcOrd="0" destOrd="6" presId="urn:microsoft.com/office/officeart/2005/8/layout/hList6"/>
    <dgm:cxn modelId="{8C06EE10-6632-45C5-8255-03A3797E6570}" srcId="{0D5E33C0-08C7-48BF-A9FB-74F7E052032A}" destId="{9A6F9BCB-731A-4CCF-98E1-FB8FD6EA2506}" srcOrd="10" destOrd="0" parTransId="{5B7C3BF1-361C-439F-A4BD-284325E8339F}" sibTransId="{BD20E595-6E5D-4677-B9F4-3E279E02F2DC}"/>
    <dgm:cxn modelId="{07468362-0665-40C6-A1D7-6967DED4191C}" type="presOf" srcId="{9A6F9BCB-731A-4CCF-98E1-FB8FD6EA2506}" destId="{B8012208-F511-4592-A503-56697913DEDE}" srcOrd="0" destOrd="11" presId="urn:microsoft.com/office/officeart/2005/8/layout/hList6"/>
    <dgm:cxn modelId="{394CA378-AEB2-40BA-8D6F-076424520FCC}" srcId="{426F6857-3600-4DEB-8E4B-E4E5A0DD3B12}" destId="{176F902F-A1EE-406E-B3DF-E30359B8B74A}" srcOrd="2" destOrd="0" parTransId="{30E05286-2122-436C-A6A8-88E2622A817E}" sibTransId="{5AB7FB64-35E9-4D35-9083-8DC0FD7C349A}"/>
    <dgm:cxn modelId="{705402AF-A15D-4BD3-9043-1D8A263CC862}" srcId="{176F902F-A1EE-406E-B3DF-E30359B8B74A}" destId="{39E9EE8E-9152-4D74-8191-9029FBDB64F6}" srcOrd="11" destOrd="0" parTransId="{7EFF7C87-8EA6-4139-80D3-7A75ADFE2190}" sibTransId="{F130EE50-C3CC-4AC7-BC14-3828C5F95B51}"/>
    <dgm:cxn modelId="{8B475D4D-F74F-440F-9FDF-39D27C25DEBE}" type="presOf" srcId="{AE382773-01A0-41AB-B570-2AAFF4240D81}" destId="{D44F518A-24DB-4D55-A751-81FBCA2EAAC2}" srcOrd="0" destOrd="5" presId="urn:microsoft.com/office/officeart/2005/8/layout/hList6"/>
    <dgm:cxn modelId="{110C485B-A1BA-4A4F-9B15-4FF8351F6AEC}" srcId="{176F902F-A1EE-406E-B3DF-E30359B8B74A}" destId="{963ECEA9-996D-478A-A85C-33D61E0AC78E}" srcOrd="2" destOrd="0" parTransId="{C9B5B30F-570E-42F2-B113-F3B03E9529C7}" sibTransId="{DB09FBF0-2D55-46F5-BC41-1EEEC0305492}"/>
    <dgm:cxn modelId="{1F7D8945-1295-401E-8986-3160F5DFA8EE}" type="presOf" srcId="{65A7F01A-D05B-473C-97D1-CDA38B4D7177}" destId="{B8012208-F511-4592-A503-56697913DEDE}" srcOrd="0" destOrd="2" presId="urn:microsoft.com/office/officeart/2005/8/layout/hList6"/>
    <dgm:cxn modelId="{80EB4CE6-64BE-4C33-8CEF-D683416B645C}" type="presOf" srcId="{2E10811A-6AE6-443E-B709-4426EFB7F4D1}" destId="{B8012208-F511-4592-A503-56697913DEDE}" srcOrd="0" destOrd="1" presId="urn:microsoft.com/office/officeart/2005/8/layout/hList6"/>
    <dgm:cxn modelId="{D914DE0D-50DF-44E1-9C46-73AEEBE7EBF4}" type="presOf" srcId="{79C05C0F-E0C7-4A77-867B-7BA9F984A93C}" destId="{D44F518A-24DB-4D55-A751-81FBCA2EAAC2}" srcOrd="0" destOrd="1" presId="urn:microsoft.com/office/officeart/2005/8/layout/hList6"/>
    <dgm:cxn modelId="{A6DFE7A1-DA3B-4977-9370-19F5F65448E4}" type="presOf" srcId="{A29FDEF2-463B-46E3-9B28-897433DC37DF}" destId="{B8012208-F511-4592-A503-56697913DEDE}" srcOrd="0" destOrd="10" presId="urn:microsoft.com/office/officeart/2005/8/layout/hList6"/>
    <dgm:cxn modelId="{FB91CE2B-6571-4710-A75E-AC562F018EDB}" srcId="{426F6857-3600-4DEB-8E4B-E4E5A0DD3B12}" destId="{D72E6367-1EBE-4D63-93B6-C0A731D03F57}" srcOrd="0" destOrd="0" parTransId="{1F1B9174-8E96-4CD3-8E6B-4DCBA1DA1B58}" sibTransId="{FBA2B504-DCEC-412B-BEE4-0754560ECC78}"/>
    <dgm:cxn modelId="{66F4B68F-F4D3-485E-B935-DED11583B7EE}" type="presOf" srcId="{4463C4E6-88F6-4D55-96F8-0015F6FCC299}" destId="{34F8220F-2C61-47E1-A146-60E57291DAD7}" srcOrd="0" destOrd="5" presId="urn:microsoft.com/office/officeart/2005/8/layout/hList6"/>
    <dgm:cxn modelId="{B0476983-250F-4ECC-A688-A2357C2DCD9A}" srcId="{2CA06864-BC94-437A-8E80-719326EA0CCB}" destId="{AE382773-01A0-41AB-B570-2AAFF4240D81}" srcOrd="4" destOrd="0" parTransId="{2CAB1E6E-932A-4A80-814F-A616D7C02DB8}" sibTransId="{819E57E9-593A-4C7B-A9EB-D3E5441EC635}"/>
    <dgm:cxn modelId="{51EFF37F-8C4E-46E6-80BD-218C357A52CD}" type="presOf" srcId="{68A1BB80-1B10-4C90-B352-922B0575B648}" destId="{80EA73B6-B93E-43D3-A234-39EB4DFE3392}" srcOrd="0" destOrd="8" presId="urn:microsoft.com/office/officeart/2005/8/layout/hList6"/>
    <dgm:cxn modelId="{ACE697D2-98C6-4BF7-ABBD-A1F19F2D8AD7}" type="presOf" srcId="{3A4DFA7E-1260-4D90-9E4D-CD74C47035C1}" destId="{80EA73B6-B93E-43D3-A234-39EB4DFE3392}" srcOrd="0" destOrd="12" presId="urn:microsoft.com/office/officeart/2005/8/layout/hList6"/>
    <dgm:cxn modelId="{0D205342-F1ED-4026-91BC-E7EBDAA7A1F4}" type="presOf" srcId="{EFC3F882-ACA4-417D-8E35-4EB3F8948703}" destId="{34F8220F-2C61-47E1-A146-60E57291DAD7}" srcOrd="0" destOrd="10" presId="urn:microsoft.com/office/officeart/2005/8/layout/hList6"/>
    <dgm:cxn modelId="{189D6C12-ACCC-472C-8F68-7F56321FD45E}" srcId="{D72E6367-1EBE-4D63-93B6-C0A731D03F57}" destId="{75B5908C-9CAE-4935-8405-4E06D5335CEB}" srcOrd="5" destOrd="0" parTransId="{41DC9398-01B3-4B46-8C5E-7E1C8E28ED69}" sibTransId="{2A22B650-B323-407C-8B12-68B76E41ECB6}"/>
    <dgm:cxn modelId="{9A50DD76-EAEF-4B71-9534-7ACF109D4FF9}" srcId="{D72E6367-1EBE-4D63-93B6-C0A731D03F57}" destId="{45816DF0-1AFB-48B7-B567-AF3B228FD2BE}" srcOrd="8" destOrd="0" parTransId="{DEAB25F5-8195-48A4-8965-BBD97709E832}" sibTransId="{BF4C3D9D-E5BE-4A33-90C5-759586F3B2BB}"/>
    <dgm:cxn modelId="{78808A17-EFA1-427F-8188-315C1AEAB644}" srcId="{D72E6367-1EBE-4D63-93B6-C0A731D03F57}" destId="{37851038-9213-4F9A-BF97-E7FB6C559125}" srcOrd="1" destOrd="0" parTransId="{3676382B-9B3A-40A7-B56E-F1E88B42967D}" sibTransId="{0717A905-918B-408A-9ACA-AC09923273C2}"/>
    <dgm:cxn modelId="{B6414EE1-A51B-438B-A251-3A538D46607D}" type="presOf" srcId="{470F02FA-B2C9-4574-BA4B-08BB685D1F5E}" destId="{34F8220F-2C61-47E1-A146-60E57291DAD7}" srcOrd="0" destOrd="8" presId="urn:microsoft.com/office/officeart/2005/8/layout/hList6"/>
    <dgm:cxn modelId="{2CA17632-FCBB-4F31-8234-B76A7B493D96}" type="presOf" srcId="{E514A54B-1DA9-42A8-8560-1C29275C1A7D}" destId="{80EA73B6-B93E-43D3-A234-39EB4DFE3392}" srcOrd="0" destOrd="5" presId="urn:microsoft.com/office/officeart/2005/8/layout/hList6"/>
    <dgm:cxn modelId="{9FF03004-350C-47BA-A7BF-6D7BF8017123}" srcId="{176F902F-A1EE-406E-B3DF-E30359B8B74A}" destId="{602091CD-357D-40B5-A858-201C8A951F27}" srcOrd="8" destOrd="0" parTransId="{5ABFA3A7-10FD-42CA-A376-F1F404292C71}" sibTransId="{9B13669C-B771-4581-B919-49A048072F79}"/>
    <dgm:cxn modelId="{415032E0-BF63-4713-9AE6-3E5E6E9A84EE}" srcId="{D72E6367-1EBE-4D63-93B6-C0A731D03F57}" destId="{39BBEC35-3A56-4035-A117-CEAAA0408A78}" srcOrd="3" destOrd="0" parTransId="{DB2612BC-739D-4370-A17B-C36E5F8766D6}" sibTransId="{0DE6890B-2B3D-4C88-BE94-DC484CAB7E87}"/>
    <dgm:cxn modelId="{7987F404-D26C-4CA8-8901-5B2F43637EE1}" srcId="{426F6857-3600-4DEB-8E4B-E4E5A0DD3B12}" destId="{2CA06864-BC94-437A-8E80-719326EA0CCB}" srcOrd="3" destOrd="0" parTransId="{C81E5342-62DC-4AAC-AEED-94A7B09B9D74}" sibTransId="{7FDAAC26-420D-49E5-A518-C3897018AA6A}"/>
    <dgm:cxn modelId="{27705B75-689B-4005-B8AD-84D00162CB25}" srcId="{D72E6367-1EBE-4D63-93B6-C0A731D03F57}" destId="{E514A54B-1DA9-42A8-8560-1C29275C1A7D}" srcOrd="4" destOrd="0" parTransId="{9C6F8724-BA5B-4320-BA43-CBE23170D911}" sibTransId="{AB0DAD32-E65C-4C04-AB7F-CE4DEC13F40E}"/>
    <dgm:cxn modelId="{97122D26-8BF1-4677-B5A2-1BBBF39AC805}" srcId="{0D5E33C0-08C7-48BF-A9FB-74F7E052032A}" destId="{0EC7FE34-58BC-4EA6-BABF-6690D8D112C1}" srcOrd="8" destOrd="0" parTransId="{08326555-4EE6-46B2-B290-235FC0FFD3A9}" sibTransId="{10E92576-75EA-4E73-BBD8-ACCF43B2DFA0}"/>
    <dgm:cxn modelId="{1FAADCDB-44FF-4FAE-A031-992DED77F99F}" srcId="{176F902F-A1EE-406E-B3DF-E30359B8B74A}" destId="{ED90AE70-2251-4024-B4CF-F57FF2A8B5BD}" srcOrd="0" destOrd="0" parTransId="{5D6A9875-95E7-458A-BDC6-5D906CEF5825}" sibTransId="{2523FFD5-8429-4771-B6E9-0D1A55905053}"/>
    <dgm:cxn modelId="{98889A53-2ED3-4FAC-867E-264E47CEFF35}" srcId="{0D5E33C0-08C7-48BF-A9FB-74F7E052032A}" destId="{CF9F687B-F002-449B-9AA9-8EB915B37B17}" srcOrd="4" destOrd="0" parTransId="{40BCE2E4-426E-40DC-BEE6-7E115AAF0E74}" sibTransId="{38B290FA-92F0-4323-B5E5-8ED23EE0835E}"/>
    <dgm:cxn modelId="{64C707BE-0B47-41AC-9246-FB552888017D}" type="presOf" srcId="{7388D082-4D8C-4722-B5AF-44C8EAF8387C}" destId="{34F8220F-2C61-47E1-A146-60E57291DAD7}" srcOrd="0" destOrd="4" presId="urn:microsoft.com/office/officeart/2005/8/layout/hList6"/>
    <dgm:cxn modelId="{7711039B-494F-4396-8E5F-EA2C5D6F686D}" type="presOf" srcId="{3FCFCB3D-B7F5-45E0-857C-AEF41C62B863}" destId="{34F8220F-2C61-47E1-A146-60E57291DAD7}" srcOrd="0" destOrd="11" presId="urn:microsoft.com/office/officeart/2005/8/layout/hList6"/>
    <dgm:cxn modelId="{8A885FA0-18CC-4BB6-AE8C-92366C5B9BD0}" srcId="{D72E6367-1EBE-4D63-93B6-C0A731D03F57}" destId="{3A4DFA7E-1260-4D90-9E4D-CD74C47035C1}" srcOrd="11" destOrd="0" parTransId="{1B04AFAC-CF2F-4981-81D6-091AF35B61C9}" sibTransId="{DE95F3E0-219A-4E19-B108-AC6C10BE87E6}"/>
    <dgm:cxn modelId="{DDF5B95D-11FE-4312-AB4B-22F3AA012B7E}" srcId="{176F902F-A1EE-406E-B3DF-E30359B8B74A}" destId="{3FCFCB3D-B7F5-45E0-857C-AEF41C62B863}" srcOrd="10" destOrd="0" parTransId="{F1285C7B-44E9-40CC-A5B3-09716A964AD1}" sibTransId="{985794C3-E535-4FD5-A6D0-923F77DFB2AD}"/>
    <dgm:cxn modelId="{61C9F9AD-68E1-41F5-AA29-E935BA332749}" type="presOf" srcId="{2CA06864-BC94-437A-8E80-719326EA0CCB}" destId="{D44F518A-24DB-4D55-A751-81FBCA2EAAC2}" srcOrd="0" destOrd="0" presId="urn:microsoft.com/office/officeart/2005/8/layout/hList6"/>
    <dgm:cxn modelId="{9D7ACE64-18E6-4BFA-8C05-69F191BF9998}" srcId="{176F902F-A1EE-406E-B3DF-E30359B8B74A}" destId="{1F6E1BDB-48FD-4618-AB87-0259EE56CB14}" srcOrd="6" destOrd="0" parTransId="{DB9EB46B-2698-4029-AB7C-D6A27E553155}" sibTransId="{1C038FAD-A382-40EE-9132-DDA385931742}"/>
    <dgm:cxn modelId="{A549EE8E-5263-4709-AA37-392B266B6AC8}" type="presOf" srcId="{39E9EE8E-9152-4D74-8191-9029FBDB64F6}" destId="{34F8220F-2C61-47E1-A146-60E57291DAD7}" srcOrd="0" destOrd="12" presId="urn:microsoft.com/office/officeart/2005/8/layout/hList6"/>
    <dgm:cxn modelId="{2B303D06-8663-42BC-B9A3-60F548962651}" srcId="{0D5E33C0-08C7-48BF-A9FB-74F7E052032A}" destId="{B666F2BF-AA79-48E3-A891-DD8C6C2243AF}" srcOrd="7" destOrd="0" parTransId="{E381892F-7652-427D-9E55-5C3A65E64E37}" sibTransId="{EF878706-06F7-46D3-8873-A1CFF018B111}"/>
    <dgm:cxn modelId="{C542DDCF-418D-4F15-9E66-A6317FF516D8}" srcId="{2CA06864-BC94-437A-8E80-719326EA0CCB}" destId="{3B5147CB-27F2-4D42-8D41-76E21C6F9D43}" srcOrd="2" destOrd="0" parTransId="{7DF8C8C1-EB85-4461-9BF2-0A7D22C2FCCF}" sibTransId="{0821448B-D83D-40AC-A438-A8900F715022}"/>
    <dgm:cxn modelId="{4EDC1EF9-B6FB-4945-A649-2626247CE9DE}" srcId="{176F902F-A1EE-406E-B3DF-E30359B8B74A}" destId="{470F02FA-B2C9-4574-BA4B-08BB685D1F5E}" srcOrd="7" destOrd="0" parTransId="{74856487-08AC-482D-8F9E-572DE7B5B7FC}" sibTransId="{EE7556F2-54A3-4427-8C9D-F3982ED4F285}"/>
    <dgm:cxn modelId="{C3E290F0-500B-4FAD-9E71-00AA6B521E3F}" type="presOf" srcId="{602091CD-357D-40B5-A858-201C8A951F27}" destId="{34F8220F-2C61-47E1-A146-60E57291DAD7}" srcOrd="0" destOrd="9" presId="urn:microsoft.com/office/officeart/2005/8/layout/hList6"/>
    <dgm:cxn modelId="{E89BFE59-7D88-4B9C-ACDC-2057F457F896}" type="presOf" srcId="{176F902F-A1EE-406E-B3DF-E30359B8B74A}" destId="{34F8220F-2C61-47E1-A146-60E57291DAD7}" srcOrd="0" destOrd="0" presId="urn:microsoft.com/office/officeart/2005/8/layout/hList6"/>
    <dgm:cxn modelId="{809DE688-1E28-45BF-8546-452608300A50}" srcId="{0D5E33C0-08C7-48BF-A9FB-74F7E052032A}" destId="{A29FDEF2-463B-46E3-9B28-897433DC37DF}" srcOrd="9" destOrd="0" parTransId="{AF063B8F-4232-4E7C-AF3B-E13BDD9FBB90}" sibTransId="{8D01D097-8324-42A9-A13C-F7261A5A848C}"/>
    <dgm:cxn modelId="{8ADFA242-41E4-4AD1-B256-E98FE79B898E}" type="presOf" srcId="{426F6857-3600-4DEB-8E4B-E4E5A0DD3B12}" destId="{32F255A4-C606-45E2-BF10-8E14794F793F}" srcOrd="0" destOrd="0" presId="urn:microsoft.com/office/officeart/2005/8/layout/hList6"/>
    <dgm:cxn modelId="{BD625310-E080-4ABF-BB50-C915FB3FDD5F}" srcId="{D72E6367-1EBE-4D63-93B6-C0A731D03F57}" destId="{68A1BB80-1B10-4C90-B352-922B0575B648}" srcOrd="7" destOrd="0" parTransId="{05E3A490-7D2A-484B-9F42-1FCEFFC811F9}" sibTransId="{A3037991-A628-4FEC-862C-4E02820F2572}"/>
    <dgm:cxn modelId="{01D7F958-E478-47FE-A7AC-15E8F2A9AEA5}" srcId="{2CA06864-BC94-437A-8E80-719326EA0CCB}" destId="{79C05C0F-E0C7-4A77-867B-7BA9F984A93C}" srcOrd="0" destOrd="0" parTransId="{A3587E24-07D5-49F3-88A0-52257E96FFA5}" sibTransId="{F0ACBA04-03D5-4A83-9572-F6661D5725E8}"/>
    <dgm:cxn modelId="{471D9103-CA53-47F0-B88B-07C8207581B4}" type="presOf" srcId="{4366C37D-BAC8-4865-B1BC-D0E17AC98002}" destId="{80EA73B6-B93E-43D3-A234-39EB4DFE3392}" srcOrd="0" destOrd="10" presId="urn:microsoft.com/office/officeart/2005/8/layout/hList6"/>
    <dgm:cxn modelId="{7B52A50E-EB78-4E99-8483-E54782DB91DA}" srcId="{D72E6367-1EBE-4D63-93B6-C0A731D03F57}" destId="{9423E81C-A17F-4CBD-912B-F3C39ED6B164}" srcOrd="12" destOrd="0" parTransId="{0413773C-A403-45D8-9116-239D09657E22}" sibTransId="{327E4E4B-3400-4D32-832A-66E117627163}"/>
    <dgm:cxn modelId="{362C593F-8CB2-41E7-9999-3C69CD43BED2}" type="presOf" srcId="{D72E6367-1EBE-4D63-93B6-C0A731D03F57}" destId="{80EA73B6-B93E-43D3-A234-39EB4DFE3392}" srcOrd="0" destOrd="0" presId="urn:microsoft.com/office/officeart/2005/8/layout/hList6"/>
    <dgm:cxn modelId="{3BFE4C6E-89AA-4591-852F-1922C76ED2C2}" type="presOf" srcId="{75B5908C-9CAE-4935-8405-4E06D5335CEB}" destId="{80EA73B6-B93E-43D3-A234-39EB4DFE3392}" srcOrd="0" destOrd="6" presId="urn:microsoft.com/office/officeart/2005/8/layout/hList6"/>
    <dgm:cxn modelId="{CC8BF50C-E562-43E1-BB2F-2DA54440E1C3}" type="presOf" srcId="{45816DF0-1AFB-48B7-B567-AF3B228FD2BE}" destId="{80EA73B6-B93E-43D3-A234-39EB4DFE3392}" srcOrd="0" destOrd="9" presId="urn:microsoft.com/office/officeart/2005/8/layout/hList6"/>
    <dgm:cxn modelId="{78D855EA-3CC4-4101-B2D1-DDB44D83184F}" type="presParOf" srcId="{32F255A4-C606-45E2-BF10-8E14794F793F}" destId="{80EA73B6-B93E-43D3-A234-39EB4DFE3392}" srcOrd="0" destOrd="0" presId="urn:microsoft.com/office/officeart/2005/8/layout/hList6"/>
    <dgm:cxn modelId="{46150DC8-AAED-4E96-811C-2800C13007D9}" type="presParOf" srcId="{32F255A4-C606-45E2-BF10-8E14794F793F}" destId="{6E11F23E-CDD3-4578-A9F7-505B3D2C870C}" srcOrd="1" destOrd="0" presId="urn:microsoft.com/office/officeart/2005/8/layout/hList6"/>
    <dgm:cxn modelId="{895F8A86-F3DB-41A9-AAC1-D87E6DB599CB}" type="presParOf" srcId="{32F255A4-C606-45E2-BF10-8E14794F793F}" destId="{B8012208-F511-4592-A503-56697913DEDE}" srcOrd="2" destOrd="0" presId="urn:microsoft.com/office/officeart/2005/8/layout/hList6"/>
    <dgm:cxn modelId="{702B817F-3988-4F5E-B33F-CDFD770E571B}" type="presParOf" srcId="{32F255A4-C606-45E2-BF10-8E14794F793F}" destId="{14F05AC1-FEEF-4C81-9AAF-A7368FA0A901}" srcOrd="3" destOrd="0" presId="urn:microsoft.com/office/officeart/2005/8/layout/hList6"/>
    <dgm:cxn modelId="{7FBCB99F-0D99-42B6-8FB4-987747AAD15E}" type="presParOf" srcId="{32F255A4-C606-45E2-BF10-8E14794F793F}" destId="{34F8220F-2C61-47E1-A146-60E57291DAD7}" srcOrd="4" destOrd="0" presId="urn:microsoft.com/office/officeart/2005/8/layout/hList6"/>
    <dgm:cxn modelId="{1A7FF54D-FB2E-482B-A3D0-6306FCFA60C6}" type="presParOf" srcId="{32F255A4-C606-45E2-BF10-8E14794F793F}" destId="{BCD9D6E4-A5C7-4EDF-8E72-2234B22CFFBC}" srcOrd="5" destOrd="0" presId="urn:microsoft.com/office/officeart/2005/8/layout/hList6"/>
    <dgm:cxn modelId="{B243766C-DC26-4609-80CC-3E872271F3C9}" type="presParOf" srcId="{32F255A4-C606-45E2-BF10-8E14794F793F}" destId="{D44F518A-24DB-4D55-A751-81FBCA2EAAC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5CF51B-9F19-4477-90CA-DEA5961503E4}" type="doc">
      <dgm:prSet loTypeId="urn:microsoft.com/office/officeart/2005/8/layout/radial3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CC60034F-2AB8-46A7-BBEC-46724BB0E4A7}">
      <dgm:prSet phldrT="[Metin]" custT="1"/>
      <dgm:spPr/>
      <dgm:t>
        <a:bodyPr/>
        <a:lstStyle/>
        <a:p>
          <a:r>
            <a:rPr lang="tr-TR" sz="2400" b="1" dirty="0" smtClean="0"/>
            <a:t>Ekolojik Okuryazarlık</a:t>
          </a:r>
          <a:endParaRPr lang="tr-TR" sz="2400" b="1" dirty="0"/>
        </a:p>
      </dgm:t>
    </dgm:pt>
    <dgm:pt modelId="{A2660759-8E26-4CAB-B72E-7FEAFC7C910B}" type="parTrans" cxnId="{1ECAA4BD-021B-4E5C-BE95-AA9F7552121F}">
      <dgm:prSet/>
      <dgm:spPr/>
      <dgm:t>
        <a:bodyPr/>
        <a:lstStyle/>
        <a:p>
          <a:endParaRPr lang="tr-TR"/>
        </a:p>
      </dgm:t>
    </dgm:pt>
    <dgm:pt modelId="{CE863D42-7142-47DF-A58E-D042F00DBB75}" type="sibTrans" cxnId="{1ECAA4BD-021B-4E5C-BE95-AA9F7552121F}">
      <dgm:prSet/>
      <dgm:spPr/>
      <dgm:t>
        <a:bodyPr/>
        <a:lstStyle/>
        <a:p>
          <a:endParaRPr lang="tr-TR"/>
        </a:p>
      </dgm:t>
    </dgm:pt>
    <dgm:pt modelId="{196B2E3D-D5A0-4841-814C-806ED3BD46C0}">
      <dgm:prSet custT="1"/>
      <dgm:spPr/>
      <dgm:t>
        <a:bodyPr/>
        <a:lstStyle/>
        <a:p>
          <a:pPr algn="ctr"/>
          <a:r>
            <a:rPr lang="tr-TR" sz="1600" b="1" smtClean="0">
              <a:latin typeface="+mj-lt"/>
            </a:rPr>
            <a:t>Minik TEMA ve Yavru TEMA ile </a:t>
          </a:r>
          <a:r>
            <a:rPr lang="tr-TR" sz="1600" b="0" smtClean="0">
              <a:latin typeface="+mj-lt"/>
            </a:rPr>
            <a:t>doğada geçirdikleri zamanın artması ve doğayla anlamlı bir bağ kurmaları amaçlanır.</a:t>
          </a:r>
          <a:endParaRPr lang="tr-TR" sz="1600" b="0" dirty="0">
            <a:latin typeface="+mj-lt"/>
          </a:endParaRPr>
        </a:p>
      </dgm:t>
    </dgm:pt>
    <dgm:pt modelId="{0425E815-6D04-40EE-AE90-CC6D63691205}" type="parTrans" cxnId="{975B155C-8F42-4117-AD1C-31B550E64E3D}">
      <dgm:prSet/>
      <dgm:spPr/>
      <dgm:t>
        <a:bodyPr/>
        <a:lstStyle/>
        <a:p>
          <a:endParaRPr lang="tr-TR"/>
        </a:p>
      </dgm:t>
    </dgm:pt>
    <dgm:pt modelId="{24F82C4C-34DD-42F4-B70C-A06E8FB31E88}" type="sibTrans" cxnId="{975B155C-8F42-4117-AD1C-31B550E64E3D}">
      <dgm:prSet/>
      <dgm:spPr/>
      <dgm:t>
        <a:bodyPr/>
        <a:lstStyle/>
        <a:p>
          <a:endParaRPr lang="tr-TR"/>
        </a:p>
      </dgm:t>
    </dgm:pt>
    <dgm:pt modelId="{55AF021D-1383-4695-BADA-142EA8BC4FC7}">
      <dgm:prSet custT="1"/>
      <dgm:spPr/>
      <dgm:t>
        <a:bodyPr/>
        <a:lstStyle/>
        <a:p>
          <a:r>
            <a:rPr lang="tr-TR" sz="1600" b="1" smtClean="0">
              <a:latin typeface="+mj-lt"/>
            </a:rPr>
            <a:t>Ortaokul TEMA ile </a:t>
          </a:r>
          <a:r>
            <a:rPr lang="tr-TR" sz="1600" b="0" smtClean="0">
              <a:latin typeface="+mj-lt"/>
            </a:rPr>
            <a:t>yaşamın nasıl sürdüğünü ve doğaya olan etkilerimizi anlamaları, sürdürülebilirliği bir yaşam ilkesi olarak benimsemeleri amaçlanır.</a:t>
          </a:r>
          <a:endParaRPr lang="tr-TR" sz="1600" b="0" dirty="0" smtClean="0">
            <a:latin typeface="+mj-lt"/>
          </a:endParaRPr>
        </a:p>
      </dgm:t>
    </dgm:pt>
    <dgm:pt modelId="{FEA11CED-570A-425E-BC5B-764521F8801A}" type="parTrans" cxnId="{2F4907D5-D224-4ACC-AF24-7630A9747388}">
      <dgm:prSet/>
      <dgm:spPr/>
      <dgm:t>
        <a:bodyPr/>
        <a:lstStyle/>
        <a:p>
          <a:endParaRPr lang="tr-TR"/>
        </a:p>
      </dgm:t>
    </dgm:pt>
    <dgm:pt modelId="{3FB69E37-0C2B-4BDE-8FEF-B2CD903A9F43}" type="sibTrans" cxnId="{2F4907D5-D224-4ACC-AF24-7630A9747388}">
      <dgm:prSet/>
      <dgm:spPr/>
      <dgm:t>
        <a:bodyPr/>
        <a:lstStyle/>
        <a:p>
          <a:endParaRPr lang="tr-TR"/>
        </a:p>
      </dgm:t>
    </dgm:pt>
    <dgm:pt modelId="{0EC7354E-E8BD-4DEA-A5F8-8F9EE3BD1EB5}">
      <dgm:prSet custT="1"/>
      <dgm:spPr/>
      <dgm:t>
        <a:bodyPr/>
        <a:lstStyle/>
        <a:p>
          <a:r>
            <a:rPr lang="tr-TR" sz="1600" b="1" dirty="0" smtClean="0">
              <a:latin typeface="+mj-lt"/>
            </a:rPr>
            <a:t>      Lise TEMA ile </a:t>
          </a:r>
          <a:r>
            <a:rPr lang="tr-TR" sz="1600" b="0" dirty="0" smtClean="0">
              <a:latin typeface="+mj-lt"/>
            </a:rPr>
            <a:t>çevre sorunlarına duyarlı ve çözüme yönelik harekete geçebilen bireyler olmaları amaçlanır.</a:t>
          </a:r>
          <a:endParaRPr lang="tr-TR" sz="1600" dirty="0"/>
        </a:p>
      </dgm:t>
    </dgm:pt>
    <dgm:pt modelId="{B8D3326E-5861-411F-A82B-B6CA7B244EC5}" type="parTrans" cxnId="{640A8688-4B2E-4D13-ADB1-413773ADD27F}">
      <dgm:prSet/>
      <dgm:spPr/>
      <dgm:t>
        <a:bodyPr/>
        <a:lstStyle/>
        <a:p>
          <a:endParaRPr lang="tr-TR"/>
        </a:p>
      </dgm:t>
    </dgm:pt>
    <dgm:pt modelId="{16C86E2E-08CE-4008-A103-F4C593C19CA0}" type="sibTrans" cxnId="{640A8688-4B2E-4D13-ADB1-413773ADD27F}">
      <dgm:prSet/>
      <dgm:spPr/>
      <dgm:t>
        <a:bodyPr/>
        <a:lstStyle/>
        <a:p>
          <a:endParaRPr lang="tr-TR"/>
        </a:p>
      </dgm:t>
    </dgm:pt>
    <dgm:pt modelId="{CF3B76D4-8D62-4062-A37C-6A32866E1AC0}" type="pres">
      <dgm:prSet presAssocID="{085CF51B-9F19-4477-90CA-DEA5961503E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7C68D69-4DF8-4EA1-940F-63832451D474}" type="pres">
      <dgm:prSet presAssocID="{085CF51B-9F19-4477-90CA-DEA5961503E4}" presName="radial" presStyleCnt="0">
        <dgm:presLayoutVars>
          <dgm:animLvl val="ctr"/>
        </dgm:presLayoutVars>
      </dgm:prSet>
      <dgm:spPr/>
      <dgm:t>
        <a:bodyPr/>
        <a:lstStyle/>
        <a:p>
          <a:endParaRPr lang="tr-TR"/>
        </a:p>
      </dgm:t>
    </dgm:pt>
    <dgm:pt modelId="{8FD67100-C2AE-4AD1-9ADC-6534883C1F9E}" type="pres">
      <dgm:prSet presAssocID="{CC60034F-2AB8-46A7-BBEC-46724BB0E4A7}" presName="centerShape" presStyleLbl="vennNode1" presStyleIdx="0" presStyleCnt="4" custAng="0" custScaleX="79193" custScaleY="77119" custLinFactNeighborX="-3272" custLinFactNeighborY="-8889"/>
      <dgm:spPr/>
      <dgm:t>
        <a:bodyPr/>
        <a:lstStyle/>
        <a:p>
          <a:endParaRPr lang="tr-TR"/>
        </a:p>
      </dgm:t>
    </dgm:pt>
    <dgm:pt modelId="{96EA16DF-201C-42BE-9E7D-A79E79A2CE43}" type="pres">
      <dgm:prSet presAssocID="{196B2E3D-D5A0-4841-814C-806ED3BD46C0}" presName="node" presStyleLbl="vennNode1" presStyleIdx="1" presStyleCnt="4" custScaleX="245138" custScaleY="112917" custRadScaleRad="100951" custRadScaleInc="-37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10369C-0F3F-4A0D-8FE6-1B7C643D732C}" type="pres">
      <dgm:prSet presAssocID="{0EC7354E-E8BD-4DEA-A5F8-8F9EE3BD1EB5}" presName="node" presStyleLbl="vennNode1" presStyleIdx="2" presStyleCnt="4" custScaleX="265304" custScaleY="152579" custRadScaleRad="108501" custRadScaleInc="-55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7EE258-C83E-47E5-B3B4-81D168474FF2}" type="pres">
      <dgm:prSet presAssocID="{55AF021D-1383-4695-BADA-142EA8BC4FC7}" presName="node" presStyleLbl="vennNode1" presStyleIdx="3" presStyleCnt="4" custScaleX="263111" custScaleY="148532" custRadScaleRad="129639" custRadScaleInc="1032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ECAA4BD-021B-4E5C-BE95-AA9F7552121F}" srcId="{085CF51B-9F19-4477-90CA-DEA5961503E4}" destId="{CC60034F-2AB8-46A7-BBEC-46724BB0E4A7}" srcOrd="0" destOrd="0" parTransId="{A2660759-8E26-4CAB-B72E-7FEAFC7C910B}" sibTransId="{CE863D42-7142-47DF-A58E-D042F00DBB75}"/>
    <dgm:cxn modelId="{975B155C-8F42-4117-AD1C-31B550E64E3D}" srcId="{CC60034F-2AB8-46A7-BBEC-46724BB0E4A7}" destId="{196B2E3D-D5A0-4841-814C-806ED3BD46C0}" srcOrd="0" destOrd="0" parTransId="{0425E815-6D04-40EE-AE90-CC6D63691205}" sibTransId="{24F82C4C-34DD-42F4-B70C-A06E8FB31E88}"/>
    <dgm:cxn modelId="{640A8688-4B2E-4D13-ADB1-413773ADD27F}" srcId="{CC60034F-2AB8-46A7-BBEC-46724BB0E4A7}" destId="{0EC7354E-E8BD-4DEA-A5F8-8F9EE3BD1EB5}" srcOrd="1" destOrd="0" parTransId="{B8D3326E-5861-411F-A82B-B6CA7B244EC5}" sibTransId="{16C86E2E-08CE-4008-A103-F4C593C19CA0}"/>
    <dgm:cxn modelId="{F558457D-FB38-477C-BD63-2D83D9F03AD0}" type="presOf" srcId="{55AF021D-1383-4695-BADA-142EA8BC4FC7}" destId="{E17EE258-C83E-47E5-B3B4-81D168474FF2}" srcOrd="0" destOrd="0" presId="urn:microsoft.com/office/officeart/2005/8/layout/radial3"/>
    <dgm:cxn modelId="{0C83DBE3-95B7-4F1D-A9BE-E5D34798C693}" type="presOf" srcId="{085CF51B-9F19-4477-90CA-DEA5961503E4}" destId="{CF3B76D4-8D62-4062-A37C-6A32866E1AC0}" srcOrd="0" destOrd="0" presId="urn:microsoft.com/office/officeart/2005/8/layout/radial3"/>
    <dgm:cxn modelId="{70476F3D-FD55-419C-83EA-633576FFC5D2}" type="presOf" srcId="{0EC7354E-E8BD-4DEA-A5F8-8F9EE3BD1EB5}" destId="{5E10369C-0F3F-4A0D-8FE6-1B7C643D732C}" srcOrd="0" destOrd="0" presId="urn:microsoft.com/office/officeart/2005/8/layout/radial3"/>
    <dgm:cxn modelId="{2F4907D5-D224-4ACC-AF24-7630A9747388}" srcId="{CC60034F-2AB8-46A7-BBEC-46724BB0E4A7}" destId="{55AF021D-1383-4695-BADA-142EA8BC4FC7}" srcOrd="2" destOrd="0" parTransId="{FEA11CED-570A-425E-BC5B-764521F8801A}" sibTransId="{3FB69E37-0C2B-4BDE-8FEF-B2CD903A9F43}"/>
    <dgm:cxn modelId="{C322EA23-DF75-432D-A157-D5F97742CFC0}" type="presOf" srcId="{CC60034F-2AB8-46A7-BBEC-46724BB0E4A7}" destId="{8FD67100-C2AE-4AD1-9ADC-6534883C1F9E}" srcOrd="0" destOrd="0" presId="urn:microsoft.com/office/officeart/2005/8/layout/radial3"/>
    <dgm:cxn modelId="{BE81EA6D-4E1E-4C4A-8DD6-03C205B406F0}" type="presOf" srcId="{196B2E3D-D5A0-4841-814C-806ED3BD46C0}" destId="{96EA16DF-201C-42BE-9E7D-A79E79A2CE43}" srcOrd="0" destOrd="0" presId="urn:microsoft.com/office/officeart/2005/8/layout/radial3"/>
    <dgm:cxn modelId="{08182526-5679-49AE-9452-F97FD80BD1DC}" type="presParOf" srcId="{CF3B76D4-8D62-4062-A37C-6A32866E1AC0}" destId="{C7C68D69-4DF8-4EA1-940F-63832451D474}" srcOrd="0" destOrd="0" presId="urn:microsoft.com/office/officeart/2005/8/layout/radial3"/>
    <dgm:cxn modelId="{5BF02BFB-2561-4864-AAC3-B06CCC50D0DC}" type="presParOf" srcId="{C7C68D69-4DF8-4EA1-940F-63832451D474}" destId="{8FD67100-C2AE-4AD1-9ADC-6534883C1F9E}" srcOrd="0" destOrd="0" presId="urn:microsoft.com/office/officeart/2005/8/layout/radial3"/>
    <dgm:cxn modelId="{91F4B0DD-12BC-4C51-8AF0-BB51BDB75E29}" type="presParOf" srcId="{C7C68D69-4DF8-4EA1-940F-63832451D474}" destId="{96EA16DF-201C-42BE-9E7D-A79E79A2CE43}" srcOrd="1" destOrd="0" presId="urn:microsoft.com/office/officeart/2005/8/layout/radial3"/>
    <dgm:cxn modelId="{665121C4-5488-496A-986C-521355D8E797}" type="presParOf" srcId="{C7C68D69-4DF8-4EA1-940F-63832451D474}" destId="{5E10369C-0F3F-4A0D-8FE6-1B7C643D732C}" srcOrd="2" destOrd="0" presId="urn:microsoft.com/office/officeart/2005/8/layout/radial3"/>
    <dgm:cxn modelId="{AB7A404F-4C2F-4F26-8720-776D6435E860}" type="presParOf" srcId="{C7C68D69-4DF8-4EA1-940F-63832451D474}" destId="{E17EE258-C83E-47E5-B3B4-81D168474FF2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7E10A9-E556-4AE1-B21D-6661BE76D02D}" type="doc">
      <dgm:prSet loTypeId="urn:microsoft.com/office/officeart/2005/8/layout/process4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E895A890-B108-4395-95CC-D4EBF5CD65D6}">
      <dgm:prSet phldrT="[Metin]" custT="1"/>
      <dgm:spPr/>
      <dgm:t>
        <a:bodyPr/>
        <a:lstStyle/>
        <a:p>
          <a:r>
            <a:rPr lang="tr-TR" sz="1800" b="1" dirty="0" smtClean="0">
              <a:latin typeface="+mn-lt"/>
            </a:rPr>
            <a:t>MİNİK TEMA NEDİR?</a:t>
          </a:r>
          <a:endParaRPr lang="tr-TR" sz="1800" b="1" dirty="0">
            <a:latin typeface="+mn-lt"/>
          </a:endParaRPr>
        </a:p>
      </dgm:t>
    </dgm:pt>
    <dgm:pt modelId="{B1E25173-9A85-4789-AB3B-28BD4CE60128}" type="parTrans" cxnId="{9D91CF98-167F-4337-83AD-F06309A707F6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4B97C512-BDEC-45CB-939F-6575776DBF22}" type="sibTrans" cxnId="{9D91CF98-167F-4337-83AD-F06309A707F6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9758B3FE-7EBC-404B-B15C-0E084D796FF5}">
      <dgm:prSet phldrT="[Metin]" custT="1"/>
      <dgm:spPr/>
      <dgm:t>
        <a:bodyPr/>
        <a:lstStyle/>
        <a:p>
          <a:r>
            <a:rPr lang="tr-TR" sz="1800" b="1" dirty="0" smtClean="0">
              <a:latin typeface="+mn-lt"/>
            </a:rPr>
            <a:t>AMACI</a:t>
          </a:r>
          <a:endParaRPr lang="tr-TR" sz="1800" b="1" dirty="0">
            <a:latin typeface="+mn-lt"/>
          </a:endParaRPr>
        </a:p>
      </dgm:t>
    </dgm:pt>
    <dgm:pt modelId="{CBE8ED18-F1F9-48A1-9773-EF2FE9F697C8}" type="parTrans" cxnId="{EBBC675F-A828-44A6-BEF4-62E457DB3A2D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0571F17F-12B6-4A34-9960-2A96F59AB33C}" type="sibTrans" cxnId="{EBBC675F-A828-44A6-BEF4-62E457DB3A2D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BE0D5BC8-44BC-47E9-B7F3-D11326D0671E}">
      <dgm:prSet custT="1"/>
      <dgm:spPr/>
      <dgm:t>
        <a:bodyPr/>
        <a:lstStyle/>
        <a:p>
          <a:r>
            <a:rPr lang="tr-TR" sz="1800" b="1" dirty="0" smtClean="0">
              <a:latin typeface="+mn-lt"/>
              <a:cs typeface="Arial" charset="0"/>
            </a:rPr>
            <a:t>Okul öncesi ve anasınıfındaki çocuklara yönelik, 42 etkinlikten oluşan,  1 yıl süreli çevre eğitimi programıdır. </a:t>
          </a:r>
          <a:endParaRPr lang="tr-TR" sz="1800" b="1" dirty="0">
            <a:latin typeface="+mn-lt"/>
            <a:cs typeface="Arial" charset="0"/>
          </a:endParaRPr>
        </a:p>
      </dgm:t>
    </dgm:pt>
    <dgm:pt modelId="{283353D3-A6C4-4127-88BF-248AD497C2BA}" type="parTrans" cxnId="{15431026-E46B-4F46-8A12-5A26A2A81457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58E8258D-6A28-4B56-AAFC-DB9F44594D6E}" type="sibTrans" cxnId="{15431026-E46B-4F46-8A12-5A26A2A81457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B494853C-A234-4583-8911-EF6A1CFBAA65}">
      <dgm:prSet custT="1"/>
      <dgm:spPr/>
      <dgm:t>
        <a:bodyPr/>
        <a:lstStyle/>
        <a:p>
          <a:r>
            <a:rPr lang="tr-TR" sz="1800" b="1" dirty="0" smtClean="0">
              <a:latin typeface="+mn-lt"/>
              <a:cs typeface="Arial" charset="0"/>
            </a:rPr>
            <a:t>Çocukların doğa ile olan bağlarını güçlendirmek, doğada kaliteli vakit geçirmelerini sağlamak ve fiziksel, bilişsel ve sosyal gelişimlerini desteklemek.</a:t>
          </a:r>
          <a:endParaRPr lang="tr-TR" sz="1800" b="1" dirty="0">
            <a:latin typeface="+mn-lt"/>
            <a:cs typeface="Arial" charset="0"/>
          </a:endParaRPr>
        </a:p>
      </dgm:t>
    </dgm:pt>
    <dgm:pt modelId="{A029107D-7E5B-4B6C-96FF-A3E68FE533FD}" type="parTrans" cxnId="{01BFC57D-0E99-4375-8B8F-89A05E4D675A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D216626A-8357-4884-8F46-80B9C7475FA2}" type="sibTrans" cxnId="{01BFC57D-0E99-4375-8B8F-89A05E4D675A}">
      <dgm:prSet/>
      <dgm:spPr/>
      <dgm:t>
        <a:bodyPr/>
        <a:lstStyle/>
        <a:p>
          <a:endParaRPr lang="tr-TR" sz="1800">
            <a:latin typeface="+mn-lt"/>
          </a:endParaRPr>
        </a:p>
      </dgm:t>
    </dgm:pt>
    <dgm:pt modelId="{43CE4CE0-BEF0-479C-AC52-607C6896EBB9}" type="pres">
      <dgm:prSet presAssocID="{C57E10A9-E556-4AE1-B21D-6661BE76D0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34369A8-FCF8-4BD0-95CA-7A8C550F03F2}" type="pres">
      <dgm:prSet presAssocID="{9758B3FE-7EBC-404B-B15C-0E084D796FF5}" presName="boxAndChildren" presStyleCnt="0"/>
      <dgm:spPr/>
      <dgm:t>
        <a:bodyPr/>
        <a:lstStyle/>
        <a:p>
          <a:endParaRPr lang="tr-TR"/>
        </a:p>
      </dgm:t>
    </dgm:pt>
    <dgm:pt modelId="{96718167-745C-441D-85FD-37138650929D}" type="pres">
      <dgm:prSet presAssocID="{9758B3FE-7EBC-404B-B15C-0E084D796FF5}" presName="parentTextBox" presStyleLbl="node1" presStyleIdx="0" presStyleCnt="2"/>
      <dgm:spPr/>
      <dgm:t>
        <a:bodyPr/>
        <a:lstStyle/>
        <a:p>
          <a:endParaRPr lang="tr-TR"/>
        </a:p>
      </dgm:t>
    </dgm:pt>
    <dgm:pt modelId="{D36ED644-B894-481E-9A05-FB79820524B5}" type="pres">
      <dgm:prSet presAssocID="{9758B3FE-7EBC-404B-B15C-0E084D796FF5}" presName="entireBox" presStyleLbl="node1" presStyleIdx="0" presStyleCnt="2"/>
      <dgm:spPr/>
      <dgm:t>
        <a:bodyPr/>
        <a:lstStyle/>
        <a:p>
          <a:endParaRPr lang="tr-TR"/>
        </a:p>
      </dgm:t>
    </dgm:pt>
    <dgm:pt modelId="{5A0E2481-3747-4F5B-812F-FBA575A0B9E3}" type="pres">
      <dgm:prSet presAssocID="{9758B3FE-7EBC-404B-B15C-0E084D796FF5}" presName="descendantBox" presStyleCnt="0"/>
      <dgm:spPr/>
      <dgm:t>
        <a:bodyPr/>
        <a:lstStyle/>
        <a:p>
          <a:endParaRPr lang="tr-TR"/>
        </a:p>
      </dgm:t>
    </dgm:pt>
    <dgm:pt modelId="{AF3D20EA-2313-42D1-8548-7FC39516667B}" type="pres">
      <dgm:prSet presAssocID="{B494853C-A234-4583-8911-EF6A1CFBAA65}" presName="childTextBox" presStyleLbl="fgAccFollowNode1" presStyleIdx="0" presStyleCnt="2" custLinFactNeighborY="86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E04E61-A830-43A6-BE1A-2BCEB338EC32}" type="pres">
      <dgm:prSet presAssocID="{4B97C512-BDEC-45CB-939F-6575776DBF22}" presName="sp" presStyleCnt="0"/>
      <dgm:spPr/>
      <dgm:t>
        <a:bodyPr/>
        <a:lstStyle/>
        <a:p>
          <a:endParaRPr lang="tr-TR"/>
        </a:p>
      </dgm:t>
    </dgm:pt>
    <dgm:pt modelId="{F07C83C9-2CE5-4682-A3EE-5E1B7D1CD64A}" type="pres">
      <dgm:prSet presAssocID="{E895A890-B108-4395-95CC-D4EBF5CD65D6}" presName="arrowAndChildren" presStyleCnt="0"/>
      <dgm:spPr/>
      <dgm:t>
        <a:bodyPr/>
        <a:lstStyle/>
        <a:p>
          <a:endParaRPr lang="tr-TR"/>
        </a:p>
      </dgm:t>
    </dgm:pt>
    <dgm:pt modelId="{846DE1E6-227E-4987-B4D5-0C706D47D931}" type="pres">
      <dgm:prSet presAssocID="{E895A890-B108-4395-95CC-D4EBF5CD65D6}" presName="parentTextArrow" presStyleLbl="node1" presStyleIdx="0" presStyleCnt="2"/>
      <dgm:spPr/>
      <dgm:t>
        <a:bodyPr/>
        <a:lstStyle/>
        <a:p>
          <a:endParaRPr lang="tr-TR"/>
        </a:p>
      </dgm:t>
    </dgm:pt>
    <dgm:pt modelId="{E6E85D1B-8DF8-446F-AA40-1AB51FB02AD1}" type="pres">
      <dgm:prSet presAssocID="{E895A890-B108-4395-95CC-D4EBF5CD65D6}" presName="arrow" presStyleLbl="node1" presStyleIdx="1" presStyleCnt="2" custLinFactNeighborY="1111"/>
      <dgm:spPr/>
      <dgm:t>
        <a:bodyPr/>
        <a:lstStyle/>
        <a:p>
          <a:endParaRPr lang="tr-TR"/>
        </a:p>
      </dgm:t>
    </dgm:pt>
    <dgm:pt modelId="{FF10AF01-B82E-46B4-8640-B1FFA8A5E3CB}" type="pres">
      <dgm:prSet presAssocID="{E895A890-B108-4395-95CC-D4EBF5CD65D6}" presName="descendantArrow" presStyleCnt="0"/>
      <dgm:spPr/>
      <dgm:t>
        <a:bodyPr/>
        <a:lstStyle/>
        <a:p>
          <a:endParaRPr lang="tr-TR"/>
        </a:p>
      </dgm:t>
    </dgm:pt>
    <dgm:pt modelId="{1B9711BD-F6EC-4827-AABD-942D22C0388D}" type="pres">
      <dgm:prSet presAssocID="{BE0D5BC8-44BC-47E9-B7F3-D11326D0671E}" presName="childTextArrow" presStyleLbl="fgAccFollowNode1" presStyleIdx="1" presStyleCnt="2" custScaleY="14655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60F74D9-0D0E-48A4-BFE7-7C9650FA8266}" type="presOf" srcId="{E895A890-B108-4395-95CC-D4EBF5CD65D6}" destId="{846DE1E6-227E-4987-B4D5-0C706D47D931}" srcOrd="0" destOrd="0" presId="urn:microsoft.com/office/officeart/2005/8/layout/process4"/>
    <dgm:cxn modelId="{EBBC675F-A828-44A6-BEF4-62E457DB3A2D}" srcId="{C57E10A9-E556-4AE1-B21D-6661BE76D02D}" destId="{9758B3FE-7EBC-404B-B15C-0E084D796FF5}" srcOrd="1" destOrd="0" parTransId="{CBE8ED18-F1F9-48A1-9773-EF2FE9F697C8}" sibTransId="{0571F17F-12B6-4A34-9960-2A96F59AB33C}"/>
    <dgm:cxn modelId="{9D91CF98-167F-4337-83AD-F06309A707F6}" srcId="{C57E10A9-E556-4AE1-B21D-6661BE76D02D}" destId="{E895A890-B108-4395-95CC-D4EBF5CD65D6}" srcOrd="0" destOrd="0" parTransId="{B1E25173-9A85-4789-AB3B-28BD4CE60128}" sibTransId="{4B97C512-BDEC-45CB-939F-6575776DBF22}"/>
    <dgm:cxn modelId="{4055F114-5F9F-4C14-B7D4-4EDC50FE73BA}" type="presOf" srcId="{9758B3FE-7EBC-404B-B15C-0E084D796FF5}" destId="{D36ED644-B894-481E-9A05-FB79820524B5}" srcOrd="1" destOrd="0" presId="urn:microsoft.com/office/officeart/2005/8/layout/process4"/>
    <dgm:cxn modelId="{01BFC57D-0E99-4375-8B8F-89A05E4D675A}" srcId="{9758B3FE-7EBC-404B-B15C-0E084D796FF5}" destId="{B494853C-A234-4583-8911-EF6A1CFBAA65}" srcOrd="0" destOrd="0" parTransId="{A029107D-7E5B-4B6C-96FF-A3E68FE533FD}" sibTransId="{D216626A-8357-4884-8F46-80B9C7475FA2}"/>
    <dgm:cxn modelId="{B5C920F9-B73F-4D18-A69E-654931233D4D}" type="presOf" srcId="{B494853C-A234-4583-8911-EF6A1CFBAA65}" destId="{AF3D20EA-2313-42D1-8548-7FC39516667B}" srcOrd="0" destOrd="0" presId="urn:microsoft.com/office/officeart/2005/8/layout/process4"/>
    <dgm:cxn modelId="{15431026-E46B-4F46-8A12-5A26A2A81457}" srcId="{E895A890-B108-4395-95CC-D4EBF5CD65D6}" destId="{BE0D5BC8-44BC-47E9-B7F3-D11326D0671E}" srcOrd="0" destOrd="0" parTransId="{283353D3-A6C4-4127-88BF-248AD497C2BA}" sibTransId="{58E8258D-6A28-4B56-AAFC-DB9F44594D6E}"/>
    <dgm:cxn modelId="{4D9A2695-7914-4BDD-ADB8-D7E172C9B2A6}" type="presOf" srcId="{9758B3FE-7EBC-404B-B15C-0E084D796FF5}" destId="{96718167-745C-441D-85FD-37138650929D}" srcOrd="0" destOrd="0" presId="urn:microsoft.com/office/officeart/2005/8/layout/process4"/>
    <dgm:cxn modelId="{25CD0E8A-6F25-4CB1-A580-A480C28D947F}" type="presOf" srcId="{E895A890-B108-4395-95CC-D4EBF5CD65D6}" destId="{E6E85D1B-8DF8-446F-AA40-1AB51FB02AD1}" srcOrd="1" destOrd="0" presId="urn:microsoft.com/office/officeart/2005/8/layout/process4"/>
    <dgm:cxn modelId="{AF692FCD-21CA-43D0-84FA-34C35B03CE9E}" type="presOf" srcId="{BE0D5BC8-44BC-47E9-B7F3-D11326D0671E}" destId="{1B9711BD-F6EC-4827-AABD-942D22C0388D}" srcOrd="0" destOrd="0" presId="urn:microsoft.com/office/officeart/2005/8/layout/process4"/>
    <dgm:cxn modelId="{77A73455-6601-4148-BB7C-B6CEC1B4A722}" type="presOf" srcId="{C57E10A9-E556-4AE1-B21D-6661BE76D02D}" destId="{43CE4CE0-BEF0-479C-AC52-607C6896EBB9}" srcOrd="0" destOrd="0" presId="urn:microsoft.com/office/officeart/2005/8/layout/process4"/>
    <dgm:cxn modelId="{1DC4F959-96F7-47E7-8316-B0B7A78E406F}" type="presParOf" srcId="{43CE4CE0-BEF0-479C-AC52-607C6896EBB9}" destId="{A34369A8-FCF8-4BD0-95CA-7A8C550F03F2}" srcOrd="0" destOrd="0" presId="urn:microsoft.com/office/officeart/2005/8/layout/process4"/>
    <dgm:cxn modelId="{51F5B47B-A627-431B-BB3D-CE20D2D1DD5E}" type="presParOf" srcId="{A34369A8-FCF8-4BD0-95CA-7A8C550F03F2}" destId="{96718167-745C-441D-85FD-37138650929D}" srcOrd="0" destOrd="0" presId="urn:microsoft.com/office/officeart/2005/8/layout/process4"/>
    <dgm:cxn modelId="{84150117-B4E6-4CFD-926A-DA4F6BB9BA04}" type="presParOf" srcId="{A34369A8-FCF8-4BD0-95CA-7A8C550F03F2}" destId="{D36ED644-B894-481E-9A05-FB79820524B5}" srcOrd="1" destOrd="0" presId="urn:microsoft.com/office/officeart/2005/8/layout/process4"/>
    <dgm:cxn modelId="{08ECA669-14C7-468E-A950-D80247A106D7}" type="presParOf" srcId="{A34369A8-FCF8-4BD0-95CA-7A8C550F03F2}" destId="{5A0E2481-3747-4F5B-812F-FBA575A0B9E3}" srcOrd="2" destOrd="0" presId="urn:microsoft.com/office/officeart/2005/8/layout/process4"/>
    <dgm:cxn modelId="{CFDFB417-7E4E-4708-B6BA-4E197BBC0122}" type="presParOf" srcId="{5A0E2481-3747-4F5B-812F-FBA575A0B9E3}" destId="{AF3D20EA-2313-42D1-8548-7FC39516667B}" srcOrd="0" destOrd="0" presId="urn:microsoft.com/office/officeart/2005/8/layout/process4"/>
    <dgm:cxn modelId="{60F0FEF6-151E-4D04-A2D8-BA6DFAAD6B62}" type="presParOf" srcId="{43CE4CE0-BEF0-479C-AC52-607C6896EBB9}" destId="{E9E04E61-A830-43A6-BE1A-2BCEB338EC32}" srcOrd="1" destOrd="0" presId="urn:microsoft.com/office/officeart/2005/8/layout/process4"/>
    <dgm:cxn modelId="{60B44BA8-5F13-491D-8C61-D877E9529436}" type="presParOf" srcId="{43CE4CE0-BEF0-479C-AC52-607C6896EBB9}" destId="{F07C83C9-2CE5-4682-A3EE-5E1B7D1CD64A}" srcOrd="2" destOrd="0" presId="urn:microsoft.com/office/officeart/2005/8/layout/process4"/>
    <dgm:cxn modelId="{65DA913B-61D8-487D-B3E2-6C82BDD9B10B}" type="presParOf" srcId="{F07C83C9-2CE5-4682-A3EE-5E1B7D1CD64A}" destId="{846DE1E6-227E-4987-B4D5-0C706D47D931}" srcOrd="0" destOrd="0" presId="urn:microsoft.com/office/officeart/2005/8/layout/process4"/>
    <dgm:cxn modelId="{2EB8FBE7-5F51-457E-8AC0-64828C2C7436}" type="presParOf" srcId="{F07C83C9-2CE5-4682-A3EE-5E1B7D1CD64A}" destId="{E6E85D1B-8DF8-446F-AA40-1AB51FB02AD1}" srcOrd="1" destOrd="0" presId="urn:microsoft.com/office/officeart/2005/8/layout/process4"/>
    <dgm:cxn modelId="{E57BBDA5-530F-437A-9EC5-55FB3E88774C}" type="presParOf" srcId="{F07C83C9-2CE5-4682-A3EE-5E1B7D1CD64A}" destId="{FF10AF01-B82E-46B4-8640-B1FFA8A5E3CB}" srcOrd="2" destOrd="0" presId="urn:microsoft.com/office/officeart/2005/8/layout/process4"/>
    <dgm:cxn modelId="{D72DB590-06A8-4F69-BB1D-F87E413CF58A}" type="presParOf" srcId="{FF10AF01-B82E-46B4-8640-B1FFA8A5E3CB}" destId="{1B9711BD-F6EC-4827-AABD-942D22C0388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5CF51B-9F19-4477-90CA-DEA5961503E4}" type="doc">
      <dgm:prSet loTypeId="urn:microsoft.com/office/officeart/2005/8/layout/hierarchy4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CC60034F-2AB8-46A7-BBEC-46724BB0E4A7}">
      <dgm:prSet phldrT="[Metin]" custT="1"/>
      <dgm:spPr/>
      <dgm:t>
        <a:bodyPr/>
        <a:lstStyle/>
        <a:p>
          <a:r>
            <a:rPr lang="tr-TR" sz="2500" b="1" dirty="0" smtClean="0"/>
            <a:t>Toprak Dersem Çık!</a:t>
          </a:r>
          <a:endParaRPr lang="tr-TR" sz="2500" b="1" dirty="0"/>
        </a:p>
      </dgm:t>
    </dgm:pt>
    <dgm:pt modelId="{A2660759-8E26-4CAB-B72E-7FEAFC7C910B}" type="parTrans" cxnId="{1ECAA4BD-021B-4E5C-BE95-AA9F7552121F}">
      <dgm:prSet/>
      <dgm:spPr/>
      <dgm:t>
        <a:bodyPr/>
        <a:lstStyle/>
        <a:p>
          <a:endParaRPr lang="tr-TR"/>
        </a:p>
      </dgm:t>
    </dgm:pt>
    <dgm:pt modelId="{CE863D42-7142-47DF-A58E-D042F00DBB75}" type="sibTrans" cxnId="{1ECAA4BD-021B-4E5C-BE95-AA9F7552121F}">
      <dgm:prSet/>
      <dgm:spPr/>
      <dgm:t>
        <a:bodyPr/>
        <a:lstStyle/>
        <a:p>
          <a:endParaRPr lang="tr-TR"/>
        </a:p>
      </dgm:t>
    </dgm:pt>
    <dgm:pt modelId="{196B2E3D-D5A0-4841-814C-806ED3BD46C0}">
      <dgm:prSet custT="1"/>
      <dgm:spPr/>
      <dgm:t>
        <a:bodyPr/>
        <a:lstStyle/>
        <a:p>
          <a:pPr algn="ctr"/>
          <a:r>
            <a:rPr lang="tr-TR" sz="1600" b="1" dirty="0" smtClean="0">
              <a:latin typeface="+mj-lt"/>
            </a:rPr>
            <a:t>TOPRAK</a:t>
          </a:r>
        </a:p>
        <a:p>
          <a:pPr algn="ctr"/>
          <a:r>
            <a:rPr lang="tr-TR" sz="1600" b="1" dirty="0" smtClean="0">
              <a:latin typeface="+mj-lt"/>
            </a:rPr>
            <a:t> </a:t>
          </a:r>
          <a:r>
            <a:rPr lang="tr-TR" sz="1600" b="1" dirty="0" smtClean="0"/>
            <a:t>İnsanın yaşamı ve refahını sağlayan temel unsur olarak toprak</a:t>
          </a:r>
          <a:endParaRPr lang="tr-TR" sz="1600" b="1" dirty="0">
            <a:latin typeface="+mj-lt"/>
          </a:endParaRPr>
        </a:p>
      </dgm:t>
    </dgm:pt>
    <dgm:pt modelId="{0425E815-6D04-40EE-AE90-CC6D63691205}" type="parTrans" cxnId="{975B155C-8F42-4117-AD1C-31B550E64E3D}">
      <dgm:prSet/>
      <dgm:spPr/>
      <dgm:t>
        <a:bodyPr/>
        <a:lstStyle/>
        <a:p>
          <a:endParaRPr lang="tr-TR"/>
        </a:p>
      </dgm:t>
    </dgm:pt>
    <dgm:pt modelId="{24F82C4C-34DD-42F4-B70C-A06E8FB31E88}" type="sibTrans" cxnId="{975B155C-8F42-4117-AD1C-31B550E64E3D}">
      <dgm:prSet/>
      <dgm:spPr/>
      <dgm:t>
        <a:bodyPr/>
        <a:lstStyle/>
        <a:p>
          <a:endParaRPr lang="tr-TR"/>
        </a:p>
      </dgm:t>
    </dgm:pt>
    <dgm:pt modelId="{55AF021D-1383-4695-BADA-142EA8BC4FC7}">
      <dgm:prSet custT="1"/>
      <dgm:spPr/>
      <dgm:t>
        <a:bodyPr/>
        <a:lstStyle/>
        <a:p>
          <a:r>
            <a:rPr lang="tr-TR" sz="1600" b="1" smtClean="0">
              <a:latin typeface="+mj-lt"/>
            </a:rPr>
            <a:t>SU</a:t>
          </a:r>
        </a:p>
        <a:p>
          <a:r>
            <a:rPr lang="tr-TR" sz="1600" b="1" smtClean="0"/>
            <a:t>Canlıların yaşaması için hayati bir rolü olan su</a:t>
          </a:r>
          <a:endParaRPr lang="tr-TR" sz="1600" b="1" dirty="0" smtClean="0">
            <a:latin typeface="+mj-lt"/>
          </a:endParaRPr>
        </a:p>
      </dgm:t>
    </dgm:pt>
    <dgm:pt modelId="{FEA11CED-570A-425E-BC5B-764521F8801A}" type="parTrans" cxnId="{2F4907D5-D224-4ACC-AF24-7630A9747388}">
      <dgm:prSet/>
      <dgm:spPr/>
      <dgm:t>
        <a:bodyPr/>
        <a:lstStyle/>
        <a:p>
          <a:endParaRPr lang="tr-TR"/>
        </a:p>
      </dgm:t>
    </dgm:pt>
    <dgm:pt modelId="{3FB69E37-0C2B-4BDE-8FEF-B2CD903A9F43}" type="sibTrans" cxnId="{2F4907D5-D224-4ACC-AF24-7630A9747388}">
      <dgm:prSet/>
      <dgm:spPr/>
      <dgm:t>
        <a:bodyPr/>
        <a:lstStyle/>
        <a:p>
          <a:endParaRPr lang="tr-TR"/>
        </a:p>
      </dgm:t>
    </dgm:pt>
    <dgm:pt modelId="{0EC7354E-E8BD-4DEA-A5F8-8F9EE3BD1EB5}">
      <dgm:prSet custT="1"/>
      <dgm:spPr/>
      <dgm:t>
        <a:bodyPr/>
        <a:lstStyle/>
        <a:p>
          <a:r>
            <a:rPr lang="tr-TR" sz="1600" b="1" dirty="0" smtClean="0"/>
            <a:t>HAVA</a:t>
          </a:r>
        </a:p>
        <a:p>
          <a:r>
            <a:rPr lang="tr-TR" sz="1600" b="1" dirty="0" smtClean="0"/>
            <a:t>Yaşamın devamlılığını sağlayan nefes kaynağımız olan hava</a:t>
          </a:r>
          <a:endParaRPr lang="tr-TR" sz="1600" b="1" dirty="0"/>
        </a:p>
      </dgm:t>
    </dgm:pt>
    <dgm:pt modelId="{B8D3326E-5861-411F-A82B-B6CA7B244EC5}" type="parTrans" cxnId="{640A8688-4B2E-4D13-ADB1-413773ADD27F}">
      <dgm:prSet/>
      <dgm:spPr/>
      <dgm:t>
        <a:bodyPr/>
        <a:lstStyle/>
        <a:p>
          <a:endParaRPr lang="tr-TR"/>
        </a:p>
      </dgm:t>
    </dgm:pt>
    <dgm:pt modelId="{16C86E2E-08CE-4008-A103-F4C593C19CA0}" type="sibTrans" cxnId="{640A8688-4B2E-4D13-ADB1-413773ADD27F}">
      <dgm:prSet/>
      <dgm:spPr/>
      <dgm:t>
        <a:bodyPr/>
        <a:lstStyle/>
        <a:p>
          <a:endParaRPr lang="tr-TR"/>
        </a:p>
      </dgm:t>
    </dgm:pt>
    <dgm:pt modelId="{7F7B5D40-E0F4-4270-AB1D-1FD879B63D53}" type="pres">
      <dgm:prSet presAssocID="{085CF51B-9F19-4477-90CA-DEA5961503E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545E0A0-6B0B-4FB7-8766-844C3FBD6C90}" type="pres">
      <dgm:prSet presAssocID="{CC60034F-2AB8-46A7-BBEC-46724BB0E4A7}" presName="vertOne" presStyleCnt="0"/>
      <dgm:spPr/>
      <dgm:t>
        <a:bodyPr/>
        <a:lstStyle/>
        <a:p>
          <a:endParaRPr lang="tr-TR"/>
        </a:p>
      </dgm:t>
    </dgm:pt>
    <dgm:pt modelId="{060330A3-E8DF-41FE-AC38-CCFBCCC278CF}" type="pres">
      <dgm:prSet presAssocID="{CC60034F-2AB8-46A7-BBEC-46724BB0E4A7}" presName="txOne" presStyleLbl="node0" presStyleIdx="0" presStyleCnt="1" custLinFactY="-3831" custLinFactNeighborX="-36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6E13C3B-ED5D-4FBB-B067-3E88F0410CE9}" type="pres">
      <dgm:prSet presAssocID="{CC60034F-2AB8-46A7-BBEC-46724BB0E4A7}" presName="parTransOne" presStyleCnt="0"/>
      <dgm:spPr/>
      <dgm:t>
        <a:bodyPr/>
        <a:lstStyle/>
        <a:p>
          <a:endParaRPr lang="tr-TR"/>
        </a:p>
      </dgm:t>
    </dgm:pt>
    <dgm:pt modelId="{BFC09BCA-B288-481C-B97D-B03C3A62D30E}" type="pres">
      <dgm:prSet presAssocID="{CC60034F-2AB8-46A7-BBEC-46724BB0E4A7}" presName="horzOne" presStyleCnt="0"/>
      <dgm:spPr/>
      <dgm:t>
        <a:bodyPr/>
        <a:lstStyle/>
        <a:p>
          <a:endParaRPr lang="tr-TR"/>
        </a:p>
      </dgm:t>
    </dgm:pt>
    <dgm:pt modelId="{7FC9347B-4A2E-4EED-89A2-4448643261B5}" type="pres">
      <dgm:prSet presAssocID="{196B2E3D-D5A0-4841-814C-806ED3BD46C0}" presName="vertTwo" presStyleCnt="0"/>
      <dgm:spPr/>
      <dgm:t>
        <a:bodyPr/>
        <a:lstStyle/>
        <a:p>
          <a:endParaRPr lang="tr-TR"/>
        </a:p>
      </dgm:t>
    </dgm:pt>
    <dgm:pt modelId="{D089A3D5-3570-4D38-8D95-41261311A05E}" type="pres">
      <dgm:prSet presAssocID="{196B2E3D-D5A0-4841-814C-806ED3BD46C0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96B9572-2950-4CAB-8379-4EED36276E21}" type="pres">
      <dgm:prSet presAssocID="{196B2E3D-D5A0-4841-814C-806ED3BD46C0}" presName="horzTwo" presStyleCnt="0"/>
      <dgm:spPr/>
      <dgm:t>
        <a:bodyPr/>
        <a:lstStyle/>
        <a:p>
          <a:endParaRPr lang="tr-TR"/>
        </a:p>
      </dgm:t>
    </dgm:pt>
    <dgm:pt modelId="{5D33B27A-8A07-4CFD-84E7-FD772A8CD171}" type="pres">
      <dgm:prSet presAssocID="{24F82C4C-34DD-42F4-B70C-A06E8FB31E88}" presName="sibSpaceTwo" presStyleCnt="0"/>
      <dgm:spPr/>
      <dgm:t>
        <a:bodyPr/>
        <a:lstStyle/>
        <a:p>
          <a:endParaRPr lang="tr-TR"/>
        </a:p>
      </dgm:t>
    </dgm:pt>
    <dgm:pt modelId="{896073BF-4FE3-4AAA-A770-3EC1EADB9719}" type="pres">
      <dgm:prSet presAssocID="{0EC7354E-E8BD-4DEA-A5F8-8F9EE3BD1EB5}" presName="vertTwo" presStyleCnt="0"/>
      <dgm:spPr/>
      <dgm:t>
        <a:bodyPr/>
        <a:lstStyle/>
        <a:p>
          <a:endParaRPr lang="tr-TR"/>
        </a:p>
      </dgm:t>
    </dgm:pt>
    <dgm:pt modelId="{F49BBE7B-1D6D-4BB0-ABB7-CFCD91B32E8A}" type="pres">
      <dgm:prSet presAssocID="{0EC7354E-E8BD-4DEA-A5F8-8F9EE3BD1EB5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82869EE-5B79-4F26-98C4-F43E16B66220}" type="pres">
      <dgm:prSet presAssocID="{0EC7354E-E8BD-4DEA-A5F8-8F9EE3BD1EB5}" presName="horzTwo" presStyleCnt="0"/>
      <dgm:spPr/>
      <dgm:t>
        <a:bodyPr/>
        <a:lstStyle/>
        <a:p>
          <a:endParaRPr lang="tr-TR"/>
        </a:p>
      </dgm:t>
    </dgm:pt>
    <dgm:pt modelId="{13F8E0CD-6146-4EC7-8420-9991B5719D6E}" type="pres">
      <dgm:prSet presAssocID="{16C86E2E-08CE-4008-A103-F4C593C19CA0}" presName="sibSpaceTwo" presStyleCnt="0"/>
      <dgm:spPr/>
      <dgm:t>
        <a:bodyPr/>
        <a:lstStyle/>
        <a:p>
          <a:endParaRPr lang="tr-TR"/>
        </a:p>
      </dgm:t>
    </dgm:pt>
    <dgm:pt modelId="{88359395-CA34-428D-B71E-F223D09C4E27}" type="pres">
      <dgm:prSet presAssocID="{55AF021D-1383-4695-BADA-142EA8BC4FC7}" presName="vertTwo" presStyleCnt="0"/>
      <dgm:spPr/>
      <dgm:t>
        <a:bodyPr/>
        <a:lstStyle/>
        <a:p>
          <a:endParaRPr lang="tr-TR"/>
        </a:p>
      </dgm:t>
    </dgm:pt>
    <dgm:pt modelId="{2107400E-F13C-4E60-88F3-20F2E6729C4B}" type="pres">
      <dgm:prSet presAssocID="{55AF021D-1383-4695-BADA-142EA8BC4FC7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498227E-4E83-4154-B966-2054875777B1}" type="pres">
      <dgm:prSet presAssocID="{55AF021D-1383-4695-BADA-142EA8BC4FC7}" presName="horzTwo" presStyleCnt="0"/>
      <dgm:spPr/>
      <dgm:t>
        <a:bodyPr/>
        <a:lstStyle/>
        <a:p>
          <a:endParaRPr lang="tr-TR"/>
        </a:p>
      </dgm:t>
    </dgm:pt>
  </dgm:ptLst>
  <dgm:cxnLst>
    <dgm:cxn modelId="{640A8688-4B2E-4D13-ADB1-413773ADD27F}" srcId="{CC60034F-2AB8-46A7-BBEC-46724BB0E4A7}" destId="{0EC7354E-E8BD-4DEA-A5F8-8F9EE3BD1EB5}" srcOrd="1" destOrd="0" parTransId="{B8D3326E-5861-411F-A82B-B6CA7B244EC5}" sibTransId="{16C86E2E-08CE-4008-A103-F4C593C19CA0}"/>
    <dgm:cxn modelId="{25B024F5-E50E-40D4-AFA4-A14C1036BFCB}" type="presOf" srcId="{55AF021D-1383-4695-BADA-142EA8BC4FC7}" destId="{2107400E-F13C-4E60-88F3-20F2E6729C4B}" srcOrd="0" destOrd="0" presId="urn:microsoft.com/office/officeart/2005/8/layout/hierarchy4"/>
    <dgm:cxn modelId="{975B155C-8F42-4117-AD1C-31B550E64E3D}" srcId="{CC60034F-2AB8-46A7-BBEC-46724BB0E4A7}" destId="{196B2E3D-D5A0-4841-814C-806ED3BD46C0}" srcOrd="0" destOrd="0" parTransId="{0425E815-6D04-40EE-AE90-CC6D63691205}" sibTransId="{24F82C4C-34DD-42F4-B70C-A06E8FB31E88}"/>
    <dgm:cxn modelId="{ED79B2F5-4E0F-4B23-AFD7-D66C0D3FA8D2}" type="presOf" srcId="{196B2E3D-D5A0-4841-814C-806ED3BD46C0}" destId="{D089A3D5-3570-4D38-8D95-41261311A05E}" srcOrd="0" destOrd="0" presId="urn:microsoft.com/office/officeart/2005/8/layout/hierarchy4"/>
    <dgm:cxn modelId="{2F4907D5-D224-4ACC-AF24-7630A9747388}" srcId="{CC60034F-2AB8-46A7-BBEC-46724BB0E4A7}" destId="{55AF021D-1383-4695-BADA-142EA8BC4FC7}" srcOrd="2" destOrd="0" parTransId="{FEA11CED-570A-425E-BC5B-764521F8801A}" sibTransId="{3FB69E37-0C2B-4BDE-8FEF-B2CD903A9F43}"/>
    <dgm:cxn modelId="{F3D3003A-0214-4192-A5B0-8A1A4ABDE408}" type="presOf" srcId="{085CF51B-9F19-4477-90CA-DEA5961503E4}" destId="{7F7B5D40-E0F4-4270-AB1D-1FD879B63D53}" srcOrd="0" destOrd="0" presId="urn:microsoft.com/office/officeart/2005/8/layout/hierarchy4"/>
    <dgm:cxn modelId="{A09024FC-A5C4-4898-ADBE-3A73342F825E}" type="presOf" srcId="{CC60034F-2AB8-46A7-BBEC-46724BB0E4A7}" destId="{060330A3-E8DF-41FE-AC38-CCFBCCC278CF}" srcOrd="0" destOrd="0" presId="urn:microsoft.com/office/officeart/2005/8/layout/hierarchy4"/>
    <dgm:cxn modelId="{460AB4E6-76F3-4582-A014-A171CB41339B}" type="presOf" srcId="{0EC7354E-E8BD-4DEA-A5F8-8F9EE3BD1EB5}" destId="{F49BBE7B-1D6D-4BB0-ABB7-CFCD91B32E8A}" srcOrd="0" destOrd="0" presId="urn:microsoft.com/office/officeart/2005/8/layout/hierarchy4"/>
    <dgm:cxn modelId="{1ECAA4BD-021B-4E5C-BE95-AA9F7552121F}" srcId="{085CF51B-9F19-4477-90CA-DEA5961503E4}" destId="{CC60034F-2AB8-46A7-BBEC-46724BB0E4A7}" srcOrd="0" destOrd="0" parTransId="{A2660759-8E26-4CAB-B72E-7FEAFC7C910B}" sibTransId="{CE863D42-7142-47DF-A58E-D042F00DBB75}"/>
    <dgm:cxn modelId="{ADFEA333-9DB9-4D1B-BD36-DF430E45FA2B}" type="presParOf" srcId="{7F7B5D40-E0F4-4270-AB1D-1FD879B63D53}" destId="{D545E0A0-6B0B-4FB7-8766-844C3FBD6C90}" srcOrd="0" destOrd="0" presId="urn:microsoft.com/office/officeart/2005/8/layout/hierarchy4"/>
    <dgm:cxn modelId="{EBEE846B-F641-4D09-B8AC-63AA426F5E6D}" type="presParOf" srcId="{D545E0A0-6B0B-4FB7-8766-844C3FBD6C90}" destId="{060330A3-E8DF-41FE-AC38-CCFBCCC278CF}" srcOrd="0" destOrd="0" presId="urn:microsoft.com/office/officeart/2005/8/layout/hierarchy4"/>
    <dgm:cxn modelId="{AECADB06-598A-443A-83AE-D5A9C40916DA}" type="presParOf" srcId="{D545E0A0-6B0B-4FB7-8766-844C3FBD6C90}" destId="{E6E13C3B-ED5D-4FBB-B067-3E88F0410CE9}" srcOrd="1" destOrd="0" presId="urn:microsoft.com/office/officeart/2005/8/layout/hierarchy4"/>
    <dgm:cxn modelId="{128A0004-D4D3-49E9-8AD8-685B3557B345}" type="presParOf" srcId="{D545E0A0-6B0B-4FB7-8766-844C3FBD6C90}" destId="{BFC09BCA-B288-481C-B97D-B03C3A62D30E}" srcOrd="2" destOrd="0" presId="urn:microsoft.com/office/officeart/2005/8/layout/hierarchy4"/>
    <dgm:cxn modelId="{10A2BB0F-73F4-43C5-96AF-05F833930A19}" type="presParOf" srcId="{BFC09BCA-B288-481C-B97D-B03C3A62D30E}" destId="{7FC9347B-4A2E-4EED-89A2-4448643261B5}" srcOrd="0" destOrd="0" presId="urn:microsoft.com/office/officeart/2005/8/layout/hierarchy4"/>
    <dgm:cxn modelId="{0C9C39E3-F743-48F8-897F-7615D1E47EE7}" type="presParOf" srcId="{7FC9347B-4A2E-4EED-89A2-4448643261B5}" destId="{D089A3D5-3570-4D38-8D95-41261311A05E}" srcOrd="0" destOrd="0" presId="urn:microsoft.com/office/officeart/2005/8/layout/hierarchy4"/>
    <dgm:cxn modelId="{5DFE1A53-4F2C-479A-8B51-34916FE64993}" type="presParOf" srcId="{7FC9347B-4A2E-4EED-89A2-4448643261B5}" destId="{E96B9572-2950-4CAB-8379-4EED36276E21}" srcOrd="1" destOrd="0" presId="urn:microsoft.com/office/officeart/2005/8/layout/hierarchy4"/>
    <dgm:cxn modelId="{5FFE10ED-4D0F-472C-B355-3FF54BD968F3}" type="presParOf" srcId="{BFC09BCA-B288-481C-B97D-B03C3A62D30E}" destId="{5D33B27A-8A07-4CFD-84E7-FD772A8CD171}" srcOrd="1" destOrd="0" presId="urn:microsoft.com/office/officeart/2005/8/layout/hierarchy4"/>
    <dgm:cxn modelId="{533B56F0-8745-40E3-B7CB-168648E503AE}" type="presParOf" srcId="{BFC09BCA-B288-481C-B97D-B03C3A62D30E}" destId="{896073BF-4FE3-4AAA-A770-3EC1EADB9719}" srcOrd="2" destOrd="0" presId="urn:microsoft.com/office/officeart/2005/8/layout/hierarchy4"/>
    <dgm:cxn modelId="{7D614918-30AC-447C-9330-A95FDD34F1B8}" type="presParOf" srcId="{896073BF-4FE3-4AAA-A770-3EC1EADB9719}" destId="{F49BBE7B-1D6D-4BB0-ABB7-CFCD91B32E8A}" srcOrd="0" destOrd="0" presId="urn:microsoft.com/office/officeart/2005/8/layout/hierarchy4"/>
    <dgm:cxn modelId="{7AC1C1CE-9B05-4730-9AD6-50B3EEB6107D}" type="presParOf" srcId="{896073BF-4FE3-4AAA-A770-3EC1EADB9719}" destId="{882869EE-5B79-4F26-98C4-F43E16B66220}" srcOrd="1" destOrd="0" presId="urn:microsoft.com/office/officeart/2005/8/layout/hierarchy4"/>
    <dgm:cxn modelId="{C9BE9C2F-7FEE-4373-B5BC-86F4245031D6}" type="presParOf" srcId="{BFC09BCA-B288-481C-B97D-B03C3A62D30E}" destId="{13F8E0CD-6146-4EC7-8420-9991B5719D6E}" srcOrd="3" destOrd="0" presId="urn:microsoft.com/office/officeart/2005/8/layout/hierarchy4"/>
    <dgm:cxn modelId="{0958417B-6A1D-47BD-8821-3F58EE7C2855}" type="presParOf" srcId="{BFC09BCA-B288-481C-B97D-B03C3A62D30E}" destId="{88359395-CA34-428D-B71E-F223D09C4E27}" srcOrd="4" destOrd="0" presId="urn:microsoft.com/office/officeart/2005/8/layout/hierarchy4"/>
    <dgm:cxn modelId="{AFB1611A-EEF6-48F9-8E57-02D1C26DACFD}" type="presParOf" srcId="{88359395-CA34-428D-B71E-F223D09C4E27}" destId="{2107400E-F13C-4E60-88F3-20F2E6729C4B}" srcOrd="0" destOrd="0" presId="urn:microsoft.com/office/officeart/2005/8/layout/hierarchy4"/>
    <dgm:cxn modelId="{F8AC3627-3DBD-4850-B208-A527572EB59D}" type="presParOf" srcId="{88359395-CA34-428D-B71E-F223D09C4E27}" destId="{4498227E-4E83-4154-B966-2054875777B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7E10A9-E556-4AE1-B21D-6661BE76D02D}" type="doc">
      <dgm:prSet loTypeId="urn:microsoft.com/office/officeart/2005/8/layout/process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E895A890-B108-4395-95CC-D4EBF5CD65D6}">
      <dgm:prSet phldrT="[Metin]" custT="1"/>
      <dgm:spPr/>
      <dgm:t>
        <a:bodyPr/>
        <a:lstStyle/>
        <a:p>
          <a:r>
            <a:rPr lang="tr-TR" sz="1800" b="1" dirty="0" smtClean="0"/>
            <a:t>YAVRU TEMA NEDİR?</a:t>
          </a:r>
          <a:endParaRPr lang="tr-TR" sz="1800" b="1" dirty="0"/>
        </a:p>
      </dgm:t>
    </dgm:pt>
    <dgm:pt modelId="{B1E25173-9A85-4789-AB3B-28BD4CE60128}" type="parTrans" cxnId="{9D91CF98-167F-4337-83AD-F06309A707F6}">
      <dgm:prSet/>
      <dgm:spPr/>
      <dgm:t>
        <a:bodyPr/>
        <a:lstStyle/>
        <a:p>
          <a:endParaRPr lang="tr-TR" sz="1800" b="1"/>
        </a:p>
      </dgm:t>
    </dgm:pt>
    <dgm:pt modelId="{4B97C512-BDEC-45CB-939F-6575776DBF22}" type="sibTrans" cxnId="{9D91CF98-167F-4337-83AD-F06309A707F6}">
      <dgm:prSet/>
      <dgm:spPr/>
      <dgm:t>
        <a:bodyPr/>
        <a:lstStyle/>
        <a:p>
          <a:endParaRPr lang="tr-TR" sz="1800" b="1"/>
        </a:p>
      </dgm:t>
    </dgm:pt>
    <dgm:pt modelId="{9758B3FE-7EBC-404B-B15C-0E084D796FF5}">
      <dgm:prSet phldrT="[Metin]" custT="1"/>
      <dgm:spPr/>
      <dgm:t>
        <a:bodyPr/>
        <a:lstStyle/>
        <a:p>
          <a:r>
            <a:rPr lang="tr-TR" sz="1800" b="1" dirty="0" smtClean="0"/>
            <a:t>AMACI</a:t>
          </a:r>
          <a:endParaRPr lang="tr-TR" sz="1800" b="1" dirty="0"/>
        </a:p>
      </dgm:t>
    </dgm:pt>
    <dgm:pt modelId="{CBE8ED18-F1F9-48A1-9773-EF2FE9F697C8}" type="parTrans" cxnId="{EBBC675F-A828-44A6-BEF4-62E457DB3A2D}">
      <dgm:prSet/>
      <dgm:spPr/>
      <dgm:t>
        <a:bodyPr/>
        <a:lstStyle/>
        <a:p>
          <a:endParaRPr lang="tr-TR" sz="1800" b="1"/>
        </a:p>
      </dgm:t>
    </dgm:pt>
    <dgm:pt modelId="{0571F17F-12B6-4A34-9960-2A96F59AB33C}" type="sibTrans" cxnId="{EBBC675F-A828-44A6-BEF4-62E457DB3A2D}">
      <dgm:prSet/>
      <dgm:spPr/>
      <dgm:t>
        <a:bodyPr/>
        <a:lstStyle/>
        <a:p>
          <a:endParaRPr lang="tr-TR" sz="1800" b="1"/>
        </a:p>
      </dgm:t>
    </dgm:pt>
    <dgm:pt modelId="{BE0D5BC8-44BC-47E9-B7F3-D11326D0671E}">
      <dgm:prSet custT="1"/>
      <dgm:spPr/>
      <dgm:t>
        <a:bodyPr/>
        <a:lstStyle/>
        <a:p>
          <a:r>
            <a:rPr lang="tr-TR" sz="1800" b="1" dirty="0" smtClean="0">
              <a:latin typeface="+mn-lt"/>
              <a:cs typeface="Arial" charset="0"/>
            </a:rPr>
            <a:t>İlkokulda öğrenim gören çocuklara yönelik, 32 etkinlikten oluşan,  1 yıl süreli çevre eğitimi programıdır.</a:t>
          </a:r>
          <a:endParaRPr lang="tr-TR" sz="1800" b="1" dirty="0">
            <a:latin typeface="+mj-lt"/>
            <a:cs typeface="Arial" charset="0"/>
          </a:endParaRPr>
        </a:p>
      </dgm:t>
    </dgm:pt>
    <dgm:pt modelId="{283353D3-A6C4-4127-88BF-248AD497C2BA}" type="parTrans" cxnId="{15431026-E46B-4F46-8A12-5A26A2A81457}">
      <dgm:prSet/>
      <dgm:spPr/>
      <dgm:t>
        <a:bodyPr/>
        <a:lstStyle/>
        <a:p>
          <a:endParaRPr lang="tr-TR" sz="1800" b="1"/>
        </a:p>
      </dgm:t>
    </dgm:pt>
    <dgm:pt modelId="{58E8258D-6A28-4B56-AAFC-DB9F44594D6E}" type="sibTrans" cxnId="{15431026-E46B-4F46-8A12-5A26A2A81457}">
      <dgm:prSet/>
      <dgm:spPr/>
      <dgm:t>
        <a:bodyPr/>
        <a:lstStyle/>
        <a:p>
          <a:endParaRPr lang="tr-TR" sz="1800" b="1"/>
        </a:p>
      </dgm:t>
    </dgm:pt>
    <dgm:pt modelId="{B494853C-A234-4583-8911-EF6A1CFBAA65}">
      <dgm:prSet custT="1"/>
      <dgm:spPr/>
      <dgm:t>
        <a:bodyPr/>
        <a:lstStyle/>
        <a:p>
          <a:r>
            <a:rPr lang="tr-TR" sz="1800" b="1" dirty="0" smtClean="0">
              <a:latin typeface="+mn-lt"/>
              <a:cs typeface="Arial" charset="0"/>
            </a:rPr>
            <a:t>Çocukların doğa ile olan bağlarını güçlendirmek, doğada kaliteli vakit geçirmelerini sağlamak ve fiziksel, bilişsel ve sosyal gelişimlerini desteklemek.</a:t>
          </a:r>
          <a:endParaRPr lang="tr-TR" sz="1800" b="1" dirty="0">
            <a:latin typeface="+mn-lt"/>
            <a:cs typeface="Arial" charset="0"/>
          </a:endParaRPr>
        </a:p>
      </dgm:t>
    </dgm:pt>
    <dgm:pt modelId="{A029107D-7E5B-4B6C-96FF-A3E68FE533FD}" type="parTrans" cxnId="{01BFC57D-0E99-4375-8B8F-89A05E4D675A}">
      <dgm:prSet/>
      <dgm:spPr/>
      <dgm:t>
        <a:bodyPr/>
        <a:lstStyle/>
        <a:p>
          <a:endParaRPr lang="tr-TR" sz="1800" b="1"/>
        </a:p>
      </dgm:t>
    </dgm:pt>
    <dgm:pt modelId="{D216626A-8357-4884-8F46-80B9C7475FA2}" type="sibTrans" cxnId="{01BFC57D-0E99-4375-8B8F-89A05E4D675A}">
      <dgm:prSet/>
      <dgm:spPr/>
      <dgm:t>
        <a:bodyPr/>
        <a:lstStyle/>
        <a:p>
          <a:endParaRPr lang="tr-TR" sz="1800" b="1"/>
        </a:p>
      </dgm:t>
    </dgm:pt>
    <dgm:pt modelId="{43CE4CE0-BEF0-479C-AC52-607C6896EBB9}" type="pres">
      <dgm:prSet presAssocID="{C57E10A9-E556-4AE1-B21D-6661BE76D0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34369A8-FCF8-4BD0-95CA-7A8C550F03F2}" type="pres">
      <dgm:prSet presAssocID="{9758B3FE-7EBC-404B-B15C-0E084D796FF5}" presName="boxAndChildren" presStyleCnt="0"/>
      <dgm:spPr/>
      <dgm:t>
        <a:bodyPr/>
        <a:lstStyle/>
        <a:p>
          <a:endParaRPr lang="tr-TR"/>
        </a:p>
      </dgm:t>
    </dgm:pt>
    <dgm:pt modelId="{96718167-745C-441D-85FD-37138650929D}" type="pres">
      <dgm:prSet presAssocID="{9758B3FE-7EBC-404B-B15C-0E084D796FF5}" presName="parentTextBox" presStyleLbl="node1" presStyleIdx="0" presStyleCnt="2"/>
      <dgm:spPr/>
      <dgm:t>
        <a:bodyPr/>
        <a:lstStyle/>
        <a:p>
          <a:endParaRPr lang="tr-TR"/>
        </a:p>
      </dgm:t>
    </dgm:pt>
    <dgm:pt modelId="{D36ED644-B894-481E-9A05-FB79820524B5}" type="pres">
      <dgm:prSet presAssocID="{9758B3FE-7EBC-404B-B15C-0E084D796FF5}" presName="entireBox" presStyleLbl="node1" presStyleIdx="0" presStyleCnt="2" custLinFactNeighborY="-12895"/>
      <dgm:spPr/>
      <dgm:t>
        <a:bodyPr/>
        <a:lstStyle/>
        <a:p>
          <a:endParaRPr lang="tr-TR"/>
        </a:p>
      </dgm:t>
    </dgm:pt>
    <dgm:pt modelId="{5A0E2481-3747-4F5B-812F-FBA575A0B9E3}" type="pres">
      <dgm:prSet presAssocID="{9758B3FE-7EBC-404B-B15C-0E084D796FF5}" presName="descendantBox" presStyleCnt="0"/>
      <dgm:spPr/>
      <dgm:t>
        <a:bodyPr/>
        <a:lstStyle/>
        <a:p>
          <a:endParaRPr lang="tr-TR"/>
        </a:p>
      </dgm:t>
    </dgm:pt>
    <dgm:pt modelId="{AF3D20EA-2313-42D1-8548-7FC39516667B}" type="pres">
      <dgm:prSet presAssocID="{B494853C-A234-4583-8911-EF6A1CFBAA65}" presName="childTextBox" presStyleLbl="fgAccFollowNode1" presStyleIdx="0" presStyleCnt="2" custScaleY="1708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E04E61-A830-43A6-BE1A-2BCEB338EC32}" type="pres">
      <dgm:prSet presAssocID="{4B97C512-BDEC-45CB-939F-6575776DBF22}" presName="sp" presStyleCnt="0"/>
      <dgm:spPr/>
      <dgm:t>
        <a:bodyPr/>
        <a:lstStyle/>
        <a:p>
          <a:endParaRPr lang="tr-TR"/>
        </a:p>
      </dgm:t>
    </dgm:pt>
    <dgm:pt modelId="{F07C83C9-2CE5-4682-A3EE-5E1B7D1CD64A}" type="pres">
      <dgm:prSet presAssocID="{E895A890-B108-4395-95CC-D4EBF5CD65D6}" presName="arrowAndChildren" presStyleCnt="0"/>
      <dgm:spPr/>
      <dgm:t>
        <a:bodyPr/>
        <a:lstStyle/>
        <a:p>
          <a:endParaRPr lang="tr-TR"/>
        </a:p>
      </dgm:t>
    </dgm:pt>
    <dgm:pt modelId="{846DE1E6-227E-4987-B4D5-0C706D47D931}" type="pres">
      <dgm:prSet presAssocID="{E895A890-B108-4395-95CC-D4EBF5CD65D6}" presName="parentTextArrow" presStyleLbl="node1" presStyleIdx="0" presStyleCnt="2"/>
      <dgm:spPr/>
      <dgm:t>
        <a:bodyPr/>
        <a:lstStyle/>
        <a:p>
          <a:endParaRPr lang="tr-TR"/>
        </a:p>
      </dgm:t>
    </dgm:pt>
    <dgm:pt modelId="{E6E85D1B-8DF8-446F-AA40-1AB51FB02AD1}" type="pres">
      <dgm:prSet presAssocID="{E895A890-B108-4395-95CC-D4EBF5CD65D6}" presName="arrow" presStyleLbl="node1" presStyleIdx="1" presStyleCnt="2" custLinFactNeighborY="-7760"/>
      <dgm:spPr/>
      <dgm:t>
        <a:bodyPr/>
        <a:lstStyle/>
        <a:p>
          <a:endParaRPr lang="tr-TR"/>
        </a:p>
      </dgm:t>
    </dgm:pt>
    <dgm:pt modelId="{FF10AF01-B82E-46B4-8640-B1FFA8A5E3CB}" type="pres">
      <dgm:prSet presAssocID="{E895A890-B108-4395-95CC-D4EBF5CD65D6}" presName="descendantArrow" presStyleCnt="0"/>
      <dgm:spPr/>
      <dgm:t>
        <a:bodyPr/>
        <a:lstStyle/>
        <a:p>
          <a:endParaRPr lang="tr-TR"/>
        </a:p>
      </dgm:t>
    </dgm:pt>
    <dgm:pt modelId="{1B9711BD-F6EC-4827-AABD-942D22C0388D}" type="pres">
      <dgm:prSet presAssocID="{BE0D5BC8-44BC-47E9-B7F3-D11326D0671E}" presName="childTextArrow" presStyleLbl="fgAccFollowNode1" presStyleIdx="1" presStyleCnt="2" custScaleY="1332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C664F6B-6F04-4345-A971-8D2EF3BD282A}" type="presOf" srcId="{9758B3FE-7EBC-404B-B15C-0E084D796FF5}" destId="{96718167-745C-441D-85FD-37138650929D}" srcOrd="0" destOrd="0" presId="urn:microsoft.com/office/officeart/2005/8/layout/process4"/>
    <dgm:cxn modelId="{37C7AD53-AAD4-47BA-94EB-6C354954756E}" type="presOf" srcId="{B494853C-A234-4583-8911-EF6A1CFBAA65}" destId="{AF3D20EA-2313-42D1-8548-7FC39516667B}" srcOrd="0" destOrd="0" presId="urn:microsoft.com/office/officeart/2005/8/layout/process4"/>
    <dgm:cxn modelId="{EBBC675F-A828-44A6-BEF4-62E457DB3A2D}" srcId="{C57E10A9-E556-4AE1-B21D-6661BE76D02D}" destId="{9758B3FE-7EBC-404B-B15C-0E084D796FF5}" srcOrd="1" destOrd="0" parTransId="{CBE8ED18-F1F9-48A1-9773-EF2FE9F697C8}" sibTransId="{0571F17F-12B6-4A34-9960-2A96F59AB33C}"/>
    <dgm:cxn modelId="{9D91CF98-167F-4337-83AD-F06309A707F6}" srcId="{C57E10A9-E556-4AE1-B21D-6661BE76D02D}" destId="{E895A890-B108-4395-95CC-D4EBF5CD65D6}" srcOrd="0" destOrd="0" parTransId="{B1E25173-9A85-4789-AB3B-28BD4CE60128}" sibTransId="{4B97C512-BDEC-45CB-939F-6575776DBF22}"/>
    <dgm:cxn modelId="{01BFC57D-0E99-4375-8B8F-89A05E4D675A}" srcId="{9758B3FE-7EBC-404B-B15C-0E084D796FF5}" destId="{B494853C-A234-4583-8911-EF6A1CFBAA65}" srcOrd="0" destOrd="0" parTransId="{A029107D-7E5B-4B6C-96FF-A3E68FE533FD}" sibTransId="{D216626A-8357-4884-8F46-80B9C7475FA2}"/>
    <dgm:cxn modelId="{233AC61F-BA97-4B28-82CE-765056DA9A9E}" type="presOf" srcId="{C57E10A9-E556-4AE1-B21D-6661BE76D02D}" destId="{43CE4CE0-BEF0-479C-AC52-607C6896EBB9}" srcOrd="0" destOrd="0" presId="urn:microsoft.com/office/officeart/2005/8/layout/process4"/>
    <dgm:cxn modelId="{15431026-E46B-4F46-8A12-5A26A2A81457}" srcId="{E895A890-B108-4395-95CC-D4EBF5CD65D6}" destId="{BE0D5BC8-44BC-47E9-B7F3-D11326D0671E}" srcOrd="0" destOrd="0" parTransId="{283353D3-A6C4-4127-88BF-248AD497C2BA}" sibTransId="{58E8258D-6A28-4B56-AAFC-DB9F44594D6E}"/>
    <dgm:cxn modelId="{D5966E63-D368-4211-987A-3FAF134FEA30}" type="presOf" srcId="{E895A890-B108-4395-95CC-D4EBF5CD65D6}" destId="{E6E85D1B-8DF8-446F-AA40-1AB51FB02AD1}" srcOrd="1" destOrd="0" presId="urn:microsoft.com/office/officeart/2005/8/layout/process4"/>
    <dgm:cxn modelId="{323A32FA-AD14-4476-BEFF-4DAF21365748}" type="presOf" srcId="{E895A890-B108-4395-95CC-D4EBF5CD65D6}" destId="{846DE1E6-227E-4987-B4D5-0C706D47D931}" srcOrd="0" destOrd="0" presId="urn:microsoft.com/office/officeart/2005/8/layout/process4"/>
    <dgm:cxn modelId="{4A7204AE-653C-4707-BA5C-68DAE16FB4D7}" type="presOf" srcId="{BE0D5BC8-44BC-47E9-B7F3-D11326D0671E}" destId="{1B9711BD-F6EC-4827-AABD-942D22C0388D}" srcOrd="0" destOrd="0" presId="urn:microsoft.com/office/officeart/2005/8/layout/process4"/>
    <dgm:cxn modelId="{3EDF65E4-E3EA-415F-AA4D-306C73D313E7}" type="presOf" srcId="{9758B3FE-7EBC-404B-B15C-0E084D796FF5}" destId="{D36ED644-B894-481E-9A05-FB79820524B5}" srcOrd="1" destOrd="0" presId="urn:microsoft.com/office/officeart/2005/8/layout/process4"/>
    <dgm:cxn modelId="{BAE97C07-0CBC-40DA-AF31-9E60D87BC18A}" type="presParOf" srcId="{43CE4CE0-BEF0-479C-AC52-607C6896EBB9}" destId="{A34369A8-FCF8-4BD0-95CA-7A8C550F03F2}" srcOrd="0" destOrd="0" presId="urn:microsoft.com/office/officeart/2005/8/layout/process4"/>
    <dgm:cxn modelId="{190EBE2C-ABEC-474E-A929-5CF0995F7EF6}" type="presParOf" srcId="{A34369A8-FCF8-4BD0-95CA-7A8C550F03F2}" destId="{96718167-745C-441D-85FD-37138650929D}" srcOrd="0" destOrd="0" presId="urn:microsoft.com/office/officeart/2005/8/layout/process4"/>
    <dgm:cxn modelId="{CCDE97C6-A19D-4BA4-A856-60C1441A08E9}" type="presParOf" srcId="{A34369A8-FCF8-4BD0-95CA-7A8C550F03F2}" destId="{D36ED644-B894-481E-9A05-FB79820524B5}" srcOrd="1" destOrd="0" presId="urn:microsoft.com/office/officeart/2005/8/layout/process4"/>
    <dgm:cxn modelId="{29421F13-CF45-440E-A910-DC19C58E43D8}" type="presParOf" srcId="{A34369A8-FCF8-4BD0-95CA-7A8C550F03F2}" destId="{5A0E2481-3747-4F5B-812F-FBA575A0B9E3}" srcOrd="2" destOrd="0" presId="urn:microsoft.com/office/officeart/2005/8/layout/process4"/>
    <dgm:cxn modelId="{8529C52A-AEA0-4484-9D7D-F7FF415535A8}" type="presParOf" srcId="{5A0E2481-3747-4F5B-812F-FBA575A0B9E3}" destId="{AF3D20EA-2313-42D1-8548-7FC39516667B}" srcOrd="0" destOrd="0" presId="urn:microsoft.com/office/officeart/2005/8/layout/process4"/>
    <dgm:cxn modelId="{E695EB28-4B9B-40A5-9EA3-6D63F8E13A10}" type="presParOf" srcId="{43CE4CE0-BEF0-479C-AC52-607C6896EBB9}" destId="{E9E04E61-A830-43A6-BE1A-2BCEB338EC32}" srcOrd="1" destOrd="0" presId="urn:microsoft.com/office/officeart/2005/8/layout/process4"/>
    <dgm:cxn modelId="{1C130CE8-15D7-4ADC-B876-2800506C18CC}" type="presParOf" srcId="{43CE4CE0-BEF0-479C-AC52-607C6896EBB9}" destId="{F07C83C9-2CE5-4682-A3EE-5E1B7D1CD64A}" srcOrd="2" destOrd="0" presId="urn:microsoft.com/office/officeart/2005/8/layout/process4"/>
    <dgm:cxn modelId="{D2EF4841-C975-4896-BBFE-4568E627AFF7}" type="presParOf" srcId="{F07C83C9-2CE5-4682-A3EE-5E1B7D1CD64A}" destId="{846DE1E6-227E-4987-B4D5-0C706D47D931}" srcOrd="0" destOrd="0" presId="urn:microsoft.com/office/officeart/2005/8/layout/process4"/>
    <dgm:cxn modelId="{2C3659EC-09FA-4768-A223-B867B6452DCB}" type="presParOf" srcId="{F07C83C9-2CE5-4682-A3EE-5E1B7D1CD64A}" destId="{E6E85D1B-8DF8-446F-AA40-1AB51FB02AD1}" srcOrd="1" destOrd="0" presId="urn:microsoft.com/office/officeart/2005/8/layout/process4"/>
    <dgm:cxn modelId="{A924F4ED-0D8B-43C8-89A2-77A8D7B242FB}" type="presParOf" srcId="{F07C83C9-2CE5-4682-A3EE-5E1B7D1CD64A}" destId="{FF10AF01-B82E-46B4-8640-B1FFA8A5E3CB}" srcOrd="2" destOrd="0" presId="urn:microsoft.com/office/officeart/2005/8/layout/process4"/>
    <dgm:cxn modelId="{24884371-74A8-4EAE-A6C5-087A247F729C}" type="presParOf" srcId="{FF10AF01-B82E-46B4-8640-B1FFA8A5E3CB}" destId="{1B9711BD-F6EC-4827-AABD-942D22C0388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5CF51B-9F19-4477-90CA-DEA5961503E4}" type="doc">
      <dgm:prSet loTypeId="urn:microsoft.com/office/officeart/2005/8/layout/hierarchy4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CC60034F-2AB8-46A7-BBEC-46724BB0E4A7}">
      <dgm:prSet phldrT="[Metin]" custT="1"/>
      <dgm:spPr/>
      <dgm:t>
        <a:bodyPr/>
        <a:lstStyle/>
        <a:p>
          <a:r>
            <a:rPr lang="tr-TR" sz="2400" b="1" dirty="0" smtClean="0"/>
            <a:t>Yaşamı Keşfediyorum</a:t>
          </a:r>
          <a:endParaRPr lang="tr-TR" sz="2400" b="1" dirty="0"/>
        </a:p>
      </dgm:t>
    </dgm:pt>
    <dgm:pt modelId="{A2660759-8E26-4CAB-B72E-7FEAFC7C910B}" type="parTrans" cxnId="{1ECAA4BD-021B-4E5C-BE95-AA9F7552121F}">
      <dgm:prSet/>
      <dgm:spPr/>
      <dgm:t>
        <a:bodyPr/>
        <a:lstStyle/>
        <a:p>
          <a:endParaRPr lang="tr-TR" b="1"/>
        </a:p>
      </dgm:t>
    </dgm:pt>
    <dgm:pt modelId="{CE863D42-7142-47DF-A58E-D042F00DBB75}" type="sibTrans" cxnId="{1ECAA4BD-021B-4E5C-BE95-AA9F7552121F}">
      <dgm:prSet/>
      <dgm:spPr/>
      <dgm:t>
        <a:bodyPr/>
        <a:lstStyle/>
        <a:p>
          <a:endParaRPr lang="tr-TR" b="1"/>
        </a:p>
      </dgm:t>
    </dgm:pt>
    <dgm:pt modelId="{55AF021D-1383-4695-BADA-142EA8BC4FC7}">
      <dgm:prSet custT="1"/>
      <dgm:spPr/>
      <dgm:t>
        <a:bodyPr/>
        <a:lstStyle/>
        <a:p>
          <a:r>
            <a:rPr lang="tr-TR" sz="1600" b="1" dirty="0" smtClean="0">
              <a:latin typeface="+mj-lt"/>
            </a:rPr>
            <a:t>PARÇASI OLDUĞUM DOĞA</a:t>
          </a:r>
        </a:p>
        <a:p>
          <a:r>
            <a:rPr lang="tr-TR" sz="1600" b="1" dirty="0" smtClean="0">
              <a:latin typeface="+mj-lt"/>
            </a:rPr>
            <a:t> İnsanın doğanın bir parçası olduğunun içselleştirilmesi</a:t>
          </a:r>
        </a:p>
      </dgm:t>
    </dgm:pt>
    <dgm:pt modelId="{FEA11CED-570A-425E-BC5B-764521F8801A}" type="parTrans" cxnId="{2F4907D5-D224-4ACC-AF24-7630A9747388}">
      <dgm:prSet/>
      <dgm:spPr/>
      <dgm:t>
        <a:bodyPr/>
        <a:lstStyle/>
        <a:p>
          <a:endParaRPr lang="tr-TR" b="1"/>
        </a:p>
      </dgm:t>
    </dgm:pt>
    <dgm:pt modelId="{3FB69E37-0C2B-4BDE-8FEF-B2CD903A9F43}" type="sibTrans" cxnId="{2F4907D5-D224-4ACC-AF24-7630A9747388}">
      <dgm:prSet/>
      <dgm:spPr/>
      <dgm:t>
        <a:bodyPr/>
        <a:lstStyle/>
        <a:p>
          <a:endParaRPr lang="tr-TR" b="1"/>
        </a:p>
      </dgm:t>
    </dgm:pt>
    <dgm:pt modelId="{0EC7354E-E8BD-4DEA-A5F8-8F9EE3BD1EB5}">
      <dgm:prSet custT="1"/>
      <dgm:spPr/>
      <dgm:t>
        <a:bodyPr/>
        <a:lstStyle/>
        <a:p>
          <a:r>
            <a:rPr lang="tr-TR" sz="1600" b="1" dirty="0" smtClean="0"/>
            <a:t>YAŞAMI OLUŞTURAN AHENK</a:t>
          </a:r>
        </a:p>
        <a:p>
          <a:r>
            <a:rPr lang="tr-TR" sz="1600" b="1" dirty="0" smtClean="0"/>
            <a:t>Yaşamın devamlılığını sağlayan toprak, hava, su, biyolojik çeşitlilik ve ekosistemler</a:t>
          </a:r>
          <a:endParaRPr lang="tr-TR" sz="1600" b="1" dirty="0"/>
        </a:p>
      </dgm:t>
    </dgm:pt>
    <dgm:pt modelId="{B8D3326E-5861-411F-A82B-B6CA7B244EC5}" type="parTrans" cxnId="{640A8688-4B2E-4D13-ADB1-413773ADD27F}">
      <dgm:prSet/>
      <dgm:spPr/>
      <dgm:t>
        <a:bodyPr/>
        <a:lstStyle/>
        <a:p>
          <a:endParaRPr lang="tr-TR" b="1"/>
        </a:p>
      </dgm:t>
    </dgm:pt>
    <dgm:pt modelId="{16C86E2E-08CE-4008-A103-F4C593C19CA0}" type="sibTrans" cxnId="{640A8688-4B2E-4D13-ADB1-413773ADD27F}">
      <dgm:prSet/>
      <dgm:spPr/>
      <dgm:t>
        <a:bodyPr/>
        <a:lstStyle/>
        <a:p>
          <a:endParaRPr lang="tr-TR" b="1"/>
        </a:p>
      </dgm:t>
    </dgm:pt>
    <dgm:pt modelId="{E7383FCB-459F-46C5-BE21-1DC1F36CFB2A}" type="pres">
      <dgm:prSet presAssocID="{085CF51B-9F19-4477-90CA-DEA5961503E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35F37E97-36A3-4FDF-A605-9ED0511347A8}" type="pres">
      <dgm:prSet presAssocID="{CC60034F-2AB8-46A7-BBEC-46724BB0E4A7}" presName="vertOne" presStyleCnt="0"/>
      <dgm:spPr/>
      <dgm:t>
        <a:bodyPr/>
        <a:lstStyle/>
        <a:p>
          <a:endParaRPr lang="tr-TR"/>
        </a:p>
      </dgm:t>
    </dgm:pt>
    <dgm:pt modelId="{47C06380-62C0-43D7-AF1E-7F13AA5BBFEA}" type="pres">
      <dgm:prSet presAssocID="{CC60034F-2AB8-46A7-BBEC-46724BB0E4A7}" presName="txOne" presStyleLbl="node0" presStyleIdx="0" presStyleCnt="1" custLinFactY="-15240" custLinFactNeighborX="37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5896BF9-A5D3-4741-A6FC-6D7586B722F9}" type="pres">
      <dgm:prSet presAssocID="{CC60034F-2AB8-46A7-BBEC-46724BB0E4A7}" presName="parTransOne" presStyleCnt="0"/>
      <dgm:spPr/>
      <dgm:t>
        <a:bodyPr/>
        <a:lstStyle/>
        <a:p>
          <a:endParaRPr lang="tr-TR"/>
        </a:p>
      </dgm:t>
    </dgm:pt>
    <dgm:pt modelId="{4BF80CC0-1829-4CDE-9EEB-593069A1D5F9}" type="pres">
      <dgm:prSet presAssocID="{CC60034F-2AB8-46A7-BBEC-46724BB0E4A7}" presName="horzOne" presStyleCnt="0"/>
      <dgm:spPr/>
      <dgm:t>
        <a:bodyPr/>
        <a:lstStyle/>
        <a:p>
          <a:endParaRPr lang="tr-TR"/>
        </a:p>
      </dgm:t>
    </dgm:pt>
    <dgm:pt modelId="{9DC55B51-C184-465F-9DA3-FED014CA240D}" type="pres">
      <dgm:prSet presAssocID="{0EC7354E-E8BD-4DEA-A5F8-8F9EE3BD1EB5}" presName="vertTwo" presStyleCnt="0"/>
      <dgm:spPr/>
      <dgm:t>
        <a:bodyPr/>
        <a:lstStyle/>
        <a:p>
          <a:endParaRPr lang="tr-TR"/>
        </a:p>
      </dgm:t>
    </dgm:pt>
    <dgm:pt modelId="{4EE8F440-7525-40B7-9A2C-11375B405093}" type="pres">
      <dgm:prSet presAssocID="{0EC7354E-E8BD-4DEA-A5F8-8F9EE3BD1EB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F802098-EE84-4C47-97DD-AABF130BDD7C}" type="pres">
      <dgm:prSet presAssocID="{0EC7354E-E8BD-4DEA-A5F8-8F9EE3BD1EB5}" presName="horzTwo" presStyleCnt="0"/>
      <dgm:spPr/>
      <dgm:t>
        <a:bodyPr/>
        <a:lstStyle/>
        <a:p>
          <a:endParaRPr lang="tr-TR"/>
        </a:p>
      </dgm:t>
    </dgm:pt>
    <dgm:pt modelId="{57B2CB06-942D-4558-8940-9DF2573BE532}" type="pres">
      <dgm:prSet presAssocID="{16C86E2E-08CE-4008-A103-F4C593C19CA0}" presName="sibSpaceTwo" presStyleCnt="0"/>
      <dgm:spPr/>
      <dgm:t>
        <a:bodyPr/>
        <a:lstStyle/>
        <a:p>
          <a:endParaRPr lang="tr-TR"/>
        </a:p>
      </dgm:t>
    </dgm:pt>
    <dgm:pt modelId="{AEAD97A6-4D13-416C-985F-F45656FD93F3}" type="pres">
      <dgm:prSet presAssocID="{55AF021D-1383-4695-BADA-142EA8BC4FC7}" presName="vertTwo" presStyleCnt="0"/>
      <dgm:spPr/>
      <dgm:t>
        <a:bodyPr/>
        <a:lstStyle/>
        <a:p>
          <a:endParaRPr lang="tr-TR"/>
        </a:p>
      </dgm:t>
    </dgm:pt>
    <dgm:pt modelId="{ABB1DFF8-1C8A-4163-AB22-F76C54E51B11}" type="pres">
      <dgm:prSet presAssocID="{55AF021D-1383-4695-BADA-142EA8BC4FC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BF5EA46-1961-44EB-981F-6E6C25AA5D91}" type="pres">
      <dgm:prSet presAssocID="{55AF021D-1383-4695-BADA-142EA8BC4FC7}" presName="horzTwo" presStyleCnt="0"/>
      <dgm:spPr/>
      <dgm:t>
        <a:bodyPr/>
        <a:lstStyle/>
        <a:p>
          <a:endParaRPr lang="tr-TR"/>
        </a:p>
      </dgm:t>
    </dgm:pt>
  </dgm:ptLst>
  <dgm:cxnLst>
    <dgm:cxn modelId="{47FBBF4E-1091-4F43-826A-89031D0D45B8}" type="presOf" srcId="{55AF021D-1383-4695-BADA-142EA8BC4FC7}" destId="{ABB1DFF8-1C8A-4163-AB22-F76C54E51B11}" srcOrd="0" destOrd="0" presId="urn:microsoft.com/office/officeart/2005/8/layout/hierarchy4"/>
    <dgm:cxn modelId="{640A8688-4B2E-4D13-ADB1-413773ADD27F}" srcId="{CC60034F-2AB8-46A7-BBEC-46724BB0E4A7}" destId="{0EC7354E-E8BD-4DEA-A5F8-8F9EE3BD1EB5}" srcOrd="0" destOrd="0" parTransId="{B8D3326E-5861-411F-A82B-B6CA7B244EC5}" sibTransId="{16C86E2E-08CE-4008-A103-F4C593C19CA0}"/>
    <dgm:cxn modelId="{82BB9C92-3DF6-4048-BB49-8E35396134B4}" type="presOf" srcId="{085CF51B-9F19-4477-90CA-DEA5961503E4}" destId="{E7383FCB-459F-46C5-BE21-1DC1F36CFB2A}" srcOrd="0" destOrd="0" presId="urn:microsoft.com/office/officeart/2005/8/layout/hierarchy4"/>
    <dgm:cxn modelId="{1937B9CE-DED2-4EFB-BAA3-E750B86E3F0B}" type="presOf" srcId="{0EC7354E-E8BD-4DEA-A5F8-8F9EE3BD1EB5}" destId="{4EE8F440-7525-40B7-9A2C-11375B405093}" srcOrd="0" destOrd="0" presId="urn:microsoft.com/office/officeart/2005/8/layout/hierarchy4"/>
    <dgm:cxn modelId="{2F4907D5-D224-4ACC-AF24-7630A9747388}" srcId="{CC60034F-2AB8-46A7-BBEC-46724BB0E4A7}" destId="{55AF021D-1383-4695-BADA-142EA8BC4FC7}" srcOrd="1" destOrd="0" parTransId="{FEA11CED-570A-425E-BC5B-764521F8801A}" sibTransId="{3FB69E37-0C2B-4BDE-8FEF-B2CD903A9F43}"/>
    <dgm:cxn modelId="{9E0481A8-8A1D-497B-A882-BC5E92DD3A00}" type="presOf" srcId="{CC60034F-2AB8-46A7-BBEC-46724BB0E4A7}" destId="{47C06380-62C0-43D7-AF1E-7F13AA5BBFEA}" srcOrd="0" destOrd="0" presId="urn:microsoft.com/office/officeart/2005/8/layout/hierarchy4"/>
    <dgm:cxn modelId="{1ECAA4BD-021B-4E5C-BE95-AA9F7552121F}" srcId="{085CF51B-9F19-4477-90CA-DEA5961503E4}" destId="{CC60034F-2AB8-46A7-BBEC-46724BB0E4A7}" srcOrd="0" destOrd="0" parTransId="{A2660759-8E26-4CAB-B72E-7FEAFC7C910B}" sibTransId="{CE863D42-7142-47DF-A58E-D042F00DBB75}"/>
    <dgm:cxn modelId="{D003890E-3988-49E9-A586-4B7EFEA703A6}" type="presParOf" srcId="{E7383FCB-459F-46C5-BE21-1DC1F36CFB2A}" destId="{35F37E97-36A3-4FDF-A605-9ED0511347A8}" srcOrd="0" destOrd="0" presId="urn:microsoft.com/office/officeart/2005/8/layout/hierarchy4"/>
    <dgm:cxn modelId="{B4B8C754-F60C-4E20-B4B6-A4F3C6053CB7}" type="presParOf" srcId="{35F37E97-36A3-4FDF-A605-9ED0511347A8}" destId="{47C06380-62C0-43D7-AF1E-7F13AA5BBFEA}" srcOrd="0" destOrd="0" presId="urn:microsoft.com/office/officeart/2005/8/layout/hierarchy4"/>
    <dgm:cxn modelId="{C946BF4B-84E7-45C2-BA84-6CC4F489B27E}" type="presParOf" srcId="{35F37E97-36A3-4FDF-A605-9ED0511347A8}" destId="{55896BF9-A5D3-4741-A6FC-6D7586B722F9}" srcOrd="1" destOrd="0" presId="urn:microsoft.com/office/officeart/2005/8/layout/hierarchy4"/>
    <dgm:cxn modelId="{13147995-EB4C-4A5B-A031-9349C1AE0F81}" type="presParOf" srcId="{35F37E97-36A3-4FDF-A605-9ED0511347A8}" destId="{4BF80CC0-1829-4CDE-9EEB-593069A1D5F9}" srcOrd="2" destOrd="0" presId="urn:microsoft.com/office/officeart/2005/8/layout/hierarchy4"/>
    <dgm:cxn modelId="{AEA71B6E-D598-4746-BBF5-18D9D8F641E8}" type="presParOf" srcId="{4BF80CC0-1829-4CDE-9EEB-593069A1D5F9}" destId="{9DC55B51-C184-465F-9DA3-FED014CA240D}" srcOrd="0" destOrd="0" presId="urn:microsoft.com/office/officeart/2005/8/layout/hierarchy4"/>
    <dgm:cxn modelId="{5A121A61-CEFA-42C1-845D-C8979BB9FEDD}" type="presParOf" srcId="{9DC55B51-C184-465F-9DA3-FED014CA240D}" destId="{4EE8F440-7525-40B7-9A2C-11375B405093}" srcOrd="0" destOrd="0" presId="urn:microsoft.com/office/officeart/2005/8/layout/hierarchy4"/>
    <dgm:cxn modelId="{DA3D1044-4B07-4E6D-8D01-955BDA934838}" type="presParOf" srcId="{9DC55B51-C184-465F-9DA3-FED014CA240D}" destId="{2F802098-EE84-4C47-97DD-AABF130BDD7C}" srcOrd="1" destOrd="0" presId="urn:microsoft.com/office/officeart/2005/8/layout/hierarchy4"/>
    <dgm:cxn modelId="{AC2F1500-4B93-4B65-ADC7-A0A4293D6088}" type="presParOf" srcId="{4BF80CC0-1829-4CDE-9EEB-593069A1D5F9}" destId="{57B2CB06-942D-4558-8940-9DF2573BE532}" srcOrd="1" destOrd="0" presId="urn:microsoft.com/office/officeart/2005/8/layout/hierarchy4"/>
    <dgm:cxn modelId="{0D91ABC7-FC6D-40CC-85E8-B255E8D61572}" type="presParOf" srcId="{4BF80CC0-1829-4CDE-9EEB-593069A1D5F9}" destId="{AEAD97A6-4D13-416C-985F-F45656FD93F3}" srcOrd="2" destOrd="0" presId="urn:microsoft.com/office/officeart/2005/8/layout/hierarchy4"/>
    <dgm:cxn modelId="{F79329A7-463E-4248-8687-E09709474F14}" type="presParOf" srcId="{AEAD97A6-4D13-416C-985F-F45656FD93F3}" destId="{ABB1DFF8-1C8A-4163-AB22-F76C54E51B11}" srcOrd="0" destOrd="0" presId="urn:microsoft.com/office/officeart/2005/8/layout/hierarchy4"/>
    <dgm:cxn modelId="{3CA5F8A3-E2D6-4B4A-8116-8C3D96DA74A9}" type="presParOf" srcId="{AEAD97A6-4D13-416C-985F-F45656FD93F3}" destId="{DBF5EA46-1961-44EB-981F-6E6C25AA5D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7E10A9-E556-4AE1-B21D-6661BE76D02D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E895A890-B108-4395-95CC-D4EBF5CD65D6}">
      <dgm:prSet phldrT="[Metin]" custT="1"/>
      <dgm:spPr/>
      <dgm:t>
        <a:bodyPr/>
        <a:lstStyle/>
        <a:p>
          <a:r>
            <a:rPr lang="tr-TR" sz="1800" b="1" dirty="0" smtClean="0">
              <a:latin typeface="+mn-lt"/>
            </a:rPr>
            <a:t>ORTAOKUL TEMA NEDİR?</a:t>
          </a:r>
          <a:endParaRPr lang="tr-TR" sz="1800" b="1" dirty="0">
            <a:latin typeface="+mn-lt"/>
          </a:endParaRPr>
        </a:p>
      </dgm:t>
    </dgm:pt>
    <dgm:pt modelId="{B1E25173-9A85-4789-AB3B-28BD4CE60128}" type="parTrans" cxnId="{9D91CF98-167F-4337-83AD-F06309A707F6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4B97C512-BDEC-45CB-939F-6575776DBF22}" type="sibTrans" cxnId="{9D91CF98-167F-4337-83AD-F06309A707F6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9758B3FE-7EBC-404B-B15C-0E084D796FF5}">
      <dgm:prSet phldrT="[Metin]" custT="1"/>
      <dgm:spPr/>
      <dgm:t>
        <a:bodyPr/>
        <a:lstStyle/>
        <a:p>
          <a:endParaRPr lang="tr-TR" sz="1800" b="1" dirty="0" smtClean="0">
            <a:latin typeface="+mn-lt"/>
          </a:endParaRPr>
        </a:p>
        <a:p>
          <a:r>
            <a:rPr lang="tr-TR" sz="1800" b="1" dirty="0" smtClean="0">
              <a:latin typeface="+mn-lt"/>
            </a:rPr>
            <a:t>AMACI</a:t>
          </a:r>
          <a:endParaRPr lang="tr-TR" sz="1800" b="1" dirty="0">
            <a:latin typeface="+mn-lt"/>
          </a:endParaRPr>
        </a:p>
      </dgm:t>
    </dgm:pt>
    <dgm:pt modelId="{CBE8ED18-F1F9-48A1-9773-EF2FE9F697C8}" type="parTrans" cxnId="{EBBC675F-A828-44A6-BEF4-62E457DB3A2D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0571F17F-12B6-4A34-9960-2A96F59AB33C}" type="sibTrans" cxnId="{EBBC675F-A828-44A6-BEF4-62E457DB3A2D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BE0D5BC8-44BC-47E9-B7F3-D11326D0671E}">
      <dgm:prSet custT="1"/>
      <dgm:spPr/>
      <dgm:t>
        <a:bodyPr/>
        <a:lstStyle/>
        <a:p>
          <a:r>
            <a:rPr lang="tr-TR" sz="1800" b="1" dirty="0" smtClean="0">
              <a:latin typeface="+mn-lt"/>
              <a:ea typeface="MS PGothic" pitchFamily="34" charset="-128"/>
            </a:rPr>
            <a:t>Ortaokulda öğrenim gören çocuklara yönelik, 43 etkinlikten oluşan, 1 yıl süreli çevre eğitimi programıdır.</a:t>
          </a:r>
          <a:endParaRPr lang="tr-TR" sz="1800" b="1" dirty="0">
            <a:latin typeface="+mn-lt"/>
            <a:cs typeface="Arial" charset="0"/>
          </a:endParaRPr>
        </a:p>
      </dgm:t>
    </dgm:pt>
    <dgm:pt modelId="{283353D3-A6C4-4127-88BF-248AD497C2BA}" type="parTrans" cxnId="{15431026-E46B-4F46-8A12-5A26A2A81457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58E8258D-6A28-4B56-AAFC-DB9F44594D6E}" type="sibTrans" cxnId="{15431026-E46B-4F46-8A12-5A26A2A81457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B494853C-A234-4583-8911-EF6A1CFBAA65}">
      <dgm:prSet custT="1"/>
      <dgm:spPr/>
      <dgm:t>
        <a:bodyPr/>
        <a:lstStyle/>
        <a:p>
          <a:r>
            <a:rPr lang="tr-TR" sz="1800" b="1" dirty="0" smtClean="0">
              <a:latin typeface="+mn-lt"/>
              <a:cs typeface="Arial" charset="0"/>
            </a:rPr>
            <a:t>Çocukların sürdürülebilirliği bir yaşam ilkesi olarak benimsemesini, doğaya bir bütün olarak bakabilmesini ve davranışlarının doğaya olan etkinlerini bilmesini sağlamak.</a:t>
          </a:r>
          <a:endParaRPr lang="tr-TR" sz="1800" b="1" dirty="0">
            <a:latin typeface="+mn-lt"/>
            <a:cs typeface="Arial" charset="0"/>
          </a:endParaRPr>
        </a:p>
      </dgm:t>
    </dgm:pt>
    <dgm:pt modelId="{A029107D-7E5B-4B6C-96FF-A3E68FE533FD}" type="parTrans" cxnId="{01BFC57D-0E99-4375-8B8F-89A05E4D675A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D216626A-8357-4884-8F46-80B9C7475FA2}" type="sibTrans" cxnId="{01BFC57D-0E99-4375-8B8F-89A05E4D675A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43CE4CE0-BEF0-479C-AC52-607C6896EBB9}" type="pres">
      <dgm:prSet presAssocID="{C57E10A9-E556-4AE1-B21D-6661BE76D0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34369A8-FCF8-4BD0-95CA-7A8C550F03F2}" type="pres">
      <dgm:prSet presAssocID="{9758B3FE-7EBC-404B-B15C-0E084D796FF5}" presName="boxAndChildren" presStyleCnt="0"/>
      <dgm:spPr/>
      <dgm:t>
        <a:bodyPr/>
        <a:lstStyle/>
        <a:p>
          <a:endParaRPr lang="tr-TR"/>
        </a:p>
      </dgm:t>
    </dgm:pt>
    <dgm:pt modelId="{96718167-745C-441D-85FD-37138650929D}" type="pres">
      <dgm:prSet presAssocID="{9758B3FE-7EBC-404B-B15C-0E084D796FF5}" presName="parentTextBox" presStyleLbl="node1" presStyleIdx="0" presStyleCnt="2"/>
      <dgm:spPr/>
      <dgm:t>
        <a:bodyPr/>
        <a:lstStyle/>
        <a:p>
          <a:endParaRPr lang="tr-TR"/>
        </a:p>
      </dgm:t>
    </dgm:pt>
    <dgm:pt modelId="{D36ED644-B894-481E-9A05-FB79820524B5}" type="pres">
      <dgm:prSet presAssocID="{9758B3FE-7EBC-404B-B15C-0E084D796FF5}" presName="entireBox" presStyleLbl="node1" presStyleIdx="0" presStyleCnt="2" custScaleY="55330" custLinFactNeighborX="0" custLinFactNeighborY="-19756"/>
      <dgm:spPr/>
      <dgm:t>
        <a:bodyPr/>
        <a:lstStyle/>
        <a:p>
          <a:endParaRPr lang="tr-TR"/>
        </a:p>
      </dgm:t>
    </dgm:pt>
    <dgm:pt modelId="{5A0E2481-3747-4F5B-812F-FBA575A0B9E3}" type="pres">
      <dgm:prSet presAssocID="{9758B3FE-7EBC-404B-B15C-0E084D796FF5}" presName="descendantBox" presStyleCnt="0"/>
      <dgm:spPr/>
      <dgm:t>
        <a:bodyPr/>
        <a:lstStyle/>
        <a:p>
          <a:endParaRPr lang="tr-TR"/>
        </a:p>
      </dgm:t>
    </dgm:pt>
    <dgm:pt modelId="{AF3D20EA-2313-42D1-8548-7FC39516667B}" type="pres">
      <dgm:prSet presAssocID="{B494853C-A234-4583-8911-EF6A1CFBAA65}" presName="childTextBox" presStyleLbl="fgAccFollowNode1" presStyleIdx="0" presStyleCnt="2" custScaleY="166662" custLinFactNeighborY="24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E04E61-A830-43A6-BE1A-2BCEB338EC32}" type="pres">
      <dgm:prSet presAssocID="{4B97C512-BDEC-45CB-939F-6575776DBF22}" presName="sp" presStyleCnt="0"/>
      <dgm:spPr/>
      <dgm:t>
        <a:bodyPr/>
        <a:lstStyle/>
        <a:p>
          <a:endParaRPr lang="tr-TR"/>
        </a:p>
      </dgm:t>
    </dgm:pt>
    <dgm:pt modelId="{F07C83C9-2CE5-4682-A3EE-5E1B7D1CD64A}" type="pres">
      <dgm:prSet presAssocID="{E895A890-B108-4395-95CC-D4EBF5CD65D6}" presName="arrowAndChildren" presStyleCnt="0"/>
      <dgm:spPr/>
      <dgm:t>
        <a:bodyPr/>
        <a:lstStyle/>
        <a:p>
          <a:endParaRPr lang="tr-TR"/>
        </a:p>
      </dgm:t>
    </dgm:pt>
    <dgm:pt modelId="{846DE1E6-227E-4987-B4D5-0C706D47D931}" type="pres">
      <dgm:prSet presAssocID="{E895A890-B108-4395-95CC-D4EBF5CD65D6}" presName="parentTextArrow" presStyleLbl="node1" presStyleIdx="0" presStyleCnt="2"/>
      <dgm:spPr/>
      <dgm:t>
        <a:bodyPr/>
        <a:lstStyle/>
        <a:p>
          <a:endParaRPr lang="tr-TR"/>
        </a:p>
      </dgm:t>
    </dgm:pt>
    <dgm:pt modelId="{E6E85D1B-8DF8-446F-AA40-1AB51FB02AD1}" type="pres">
      <dgm:prSet presAssocID="{E895A890-B108-4395-95CC-D4EBF5CD65D6}" presName="arrow" presStyleLbl="node1" presStyleIdx="1" presStyleCnt="2" custLinFactNeighborX="0" custLinFactNeighborY="-6353"/>
      <dgm:spPr/>
      <dgm:t>
        <a:bodyPr/>
        <a:lstStyle/>
        <a:p>
          <a:endParaRPr lang="tr-TR"/>
        </a:p>
      </dgm:t>
    </dgm:pt>
    <dgm:pt modelId="{FF10AF01-B82E-46B4-8640-B1FFA8A5E3CB}" type="pres">
      <dgm:prSet presAssocID="{E895A890-B108-4395-95CC-D4EBF5CD65D6}" presName="descendantArrow" presStyleCnt="0"/>
      <dgm:spPr/>
      <dgm:t>
        <a:bodyPr/>
        <a:lstStyle/>
        <a:p>
          <a:endParaRPr lang="tr-TR"/>
        </a:p>
      </dgm:t>
    </dgm:pt>
    <dgm:pt modelId="{1B9711BD-F6EC-4827-AABD-942D22C0388D}" type="pres">
      <dgm:prSet presAssocID="{BE0D5BC8-44BC-47E9-B7F3-D11326D0671E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201F441-1F7A-4694-81B6-1797475452EA}" type="presOf" srcId="{C57E10A9-E556-4AE1-B21D-6661BE76D02D}" destId="{43CE4CE0-BEF0-479C-AC52-607C6896EBB9}" srcOrd="0" destOrd="0" presId="urn:microsoft.com/office/officeart/2005/8/layout/process4"/>
    <dgm:cxn modelId="{EFB56AF4-C584-4F77-86E4-08E696CA6662}" type="presOf" srcId="{9758B3FE-7EBC-404B-B15C-0E084D796FF5}" destId="{D36ED644-B894-481E-9A05-FB79820524B5}" srcOrd="1" destOrd="0" presId="urn:microsoft.com/office/officeart/2005/8/layout/process4"/>
    <dgm:cxn modelId="{807E64FE-A703-4368-9D1F-DBC95ECFA118}" type="presOf" srcId="{B494853C-A234-4583-8911-EF6A1CFBAA65}" destId="{AF3D20EA-2313-42D1-8548-7FC39516667B}" srcOrd="0" destOrd="0" presId="urn:microsoft.com/office/officeart/2005/8/layout/process4"/>
    <dgm:cxn modelId="{EBBC675F-A828-44A6-BEF4-62E457DB3A2D}" srcId="{C57E10A9-E556-4AE1-B21D-6661BE76D02D}" destId="{9758B3FE-7EBC-404B-B15C-0E084D796FF5}" srcOrd="1" destOrd="0" parTransId="{CBE8ED18-F1F9-48A1-9773-EF2FE9F697C8}" sibTransId="{0571F17F-12B6-4A34-9960-2A96F59AB33C}"/>
    <dgm:cxn modelId="{9D91CF98-167F-4337-83AD-F06309A707F6}" srcId="{C57E10A9-E556-4AE1-B21D-6661BE76D02D}" destId="{E895A890-B108-4395-95CC-D4EBF5CD65D6}" srcOrd="0" destOrd="0" parTransId="{B1E25173-9A85-4789-AB3B-28BD4CE60128}" sibTransId="{4B97C512-BDEC-45CB-939F-6575776DBF22}"/>
    <dgm:cxn modelId="{01BFC57D-0E99-4375-8B8F-89A05E4D675A}" srcId="{9758B3FE-7EBC-404B-B15C-0E084D796FF5}" destId="{B494853C-A234-4583-8911-EF6A1CFBAA65}" srcOrd="0" destOrd="0" parTransId="{A029107D-7E5B-4B6C-96FF-A3E68FE533FD}" sibTransId="{D216626A-8357-4884-8F46-80B9C7475FA2}"/>
    <dgm:cxn modelId="{D433CC47-12E9-430E-9C59-5786EBB3FDAD}" type="presOf" srcId="{E895A890-B108-4395-95CC-D4EBF5CD65D6}" destId="{E6E85D1B-8DF8-446F-AA40-1AB51FB02AD1}" srcOrd="1" destOrd="0" presId="urn:microsoft.com/office/officeart/2005/8/layout/process4"/>
    <dgm:cxn modelId="{15431026-E46B-4F46-8A12-5A26A2A81457}" srcId="{E895A890-B108-4395-95CC-D4EBF5CD65D6}" destId="{BE0D5BC8-44BC-47E9-B7F3-D11326D0671E}" srcOrd="0" destOrd="0" parTransId="{283353D3-A6C4-4127-88BF-248AD497C2BA}" sibTransId="{58E8258D-6A28-4B56-AAFC-DB9F44594D6E}"/>
    <dgm:cxn modelId="{EEF153BB-1FBE-4598-9BC4-3598D5DC52DF}" type="presOf" srcId="{BE0D5BC8-44BC-47E9-B7F3-D11326D0671E}" destId="{1B9711BD-F6EC-4827-AABD-942D22C0388D}" srcOrd="0" destOrd="0" presId="urn:microsoft.com/office/officeart/2005/8/layout/process4"/>
    <dgm:cxn modelId="{D106E34B-C42F-4A6F-8E42-C15E7E3BF47C}" type="presOf" srcId="{E895A890-B108-4395-95CC-D4EBF5CD65D6}" destId="{846DE1E6-227E-4987-B4D5-0C706D47D931}" srcOrd="0" destOrd="0" presId="urn:microsoft.com/office/officeart/2005/8/layout/process4"/>
    <dgm:cxn modelId="{A3341DCB-072B-457C-BAF4-D17933ACB492}" type="presOf" srcId="{9758B3FE-7EBC-404B-B15C-0E084D796FF5}" destId="{96718167-745C-441D-85FD-37138650929D}" srcOrd="0" destOrd="0" presId="urn:microsoft.com/office/officeart/2005/8/layout/process4"/>
    <dgm:cxn modelId="{59F275BF-DF9F-4869-A307-EC3512CE46F0}" type="presParOf" srcId="{43CE4CE0-BEF0-479C-AC52-607C6896EBB9}" destId="{A34369A8-FCF8-4BD0-95CA-7A8C550F03F2}" srcOrd="0" destOrd="0" presId="urn:microsoft.com/office/officeart/2005/8/layout/process4"/>
    <dgm:cxn modelId="{5DBB5B58-052E-4465-A045-517ECE96CCAE}" type="presParOf" srcId="{A34369A8-FCF8-4BD0-95CA-7A8C550F03F2}" destId="{96718167-745C-441D-85FD-37138650929D}" srcOrd="0" destOrd="0" presId="urn:microsoft.com/office/officeart/2005/8/layout/process4"/>
    <dgm:cxn modelId="{A260733D-F551-46DB-AAB0-1A6F9D2C9CDC}" type="presParOf" srcId="{A34369A8-FCF8-4BD0-95CA-7A8C550F03F2}" destId="{D36ED644-B894-481E-9A05-FB79820524B5}" srcOrd="1" destOrd="0" presId="urn:microsoft.com/office/officeart/2005/8/layout/process4"/>
    <dgm:cxn modelId="{9161B4C3-8AE5-4CE4-9E84-22951E3302E7}" type="presParOf" srcId="{A34369A8-FCF8-4BD0-95CA-7A8C550F03F2}" destId="{5A0E2481-3747-4F5B-812F-FBA575A0B9E3}" srcOrd="2" destOrd="0" presId="urn:microsoft.com/office/officeart/2005/8/layout/process4"/>
    <dgm:cxn modelId="{B714ADA7-8827-4BA4-B667-8AECFAFCACEE}" type="presParOf" srcId="{5A0E2481-3747-4F5B-812F-FBA575A0B9E3}" destId="{AF3D20EA-2313-42D1-8548-7FC39516667B}" srcOrd="0" destOrd="0" presId="urn:microsoft.com/office/officeart/2005/8/layout/process4"/>
    <dgm:cxn modelId="{6538EDF7-3E8C-480E-A6AD-FDAC226D6530}" type="presParOf" srcId="{43CE4CE0-BEF0-479C-AC52-607C6896EBB9}" destId="{E9E04E61-A830-43A6-BE1A-2BCEB338EC32}" srcOrd="1" destOrd="0" presId="urn:microsoft.com/office/officeart/2005/8/layout/process4"/>
    <dgm:cxn modelId="{A3B7F403-32EA-4FEF-99BA-3E672302A0C2}" type="presParOf" srcId="{43CE4CE0-BEF0-479C-AC52-607C6896EBB9}" destId="{F07C83C9-2CE5-4682-A3EE-5E1B7D1CD64A}" srcOrd="2" destOrd="0" presId="urn:microsoft.com/office/officeart/2005/8/layout/process4"/>
    <dgm:cxn modelId="{4107B128-8072-4277-9D13-E786E43D46A4}" type="presParOf" srcId="{F07C83C9-2CE5-4682-A3EE-5E1B7D1CD64A}" destId="{846DE1E6-227E-4987-B4D5-0C706D47D931}" srcOrd="0" destOrd="0" presId="urn:microsoft.com/office/officeart/2005/8/layout/process4"/>
    <dgm:cxn modelId="{A1D67495-D06B-4926-8DCE-20C7C3D2D11F}" type="presParOf" srcId="{F07C83C9-2CE5-4682-A3EE-5E1B7D1CD64A}" destId="{E6E85D1B-8DF8-446F-AA40-1AB51FB02AD1}" srcOrd="1" destOrd="0" presId="urn:microsoft.com/office/officeart/2005/8/layout/process4"/>
    <dgm:cxn modelId="{3F0B45A0-AA18-4008-86C8-EFD904FC6B0A}" type="presParOf" srcId="{F07C83C9-2CE5-4682-A3EE-5E1B7D1CD64A}" destId="{FF10AF01-B82E-46B4-8640-B1FFA8A5E3CB}" srcOrd="2" destOrd="0" presId="urn:microsoft.com/office/officeart/2005/8/layout/process4"/>
    <dgm:cxn modelId="{FBF71406-DEA0-4B81-BBB1-9A59F2E176AF}" type="presParOf" srcId="{FF10AF01-B82E-46B4-8640-B1FFA8A5E3CB}" destId="{1B9711BD-F6EC-4827-AABD-942D22C0388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7E10A9-E556-4AE1-B21D-6661BE76D02D}" type="doc">
      <dgm:prSet loTypeId="urn:microsoft.com/office/officeart/2005/8/layout/process4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tr-TR"/>
        </a:p>
      </dgm:t>
    </dgm:pt>
    <dgm:pt modelId="{E895A890-B108-4395-95CC-D4EBF5CD65D6}">
      <dgm:prSet phldrT="[Metin]" custT="1"/>
      <dgm:spPr/>
      <dgm:t>
        <a:bodyPr/>
        <a:lstStyle/>
        <a:p>
          <a:r>
            <a:rPr lang="tr-TR" sz="1800" b="1" dirty="0" smtClean="0">
              <a:latin typeface="+mn-lt"/>
            </a:rPr>
            <a:t>LİSE TEMA NEDİR?</a:t>
          </a:r>
          <a:endParaRPr lang="tr-TR" sz="1800" b="1" dirty="0">
            <a:latin typeface="+mn-lt"/>
          </a:endParaRPr>
        </a:p>
      </dgm:t>
    </dgm:pt>
    <dgm:pt modelId="{B1E25173-9A85-4789-AB3B-28BD4CE60128}" type="parTrans" cxnId="{9D91CF98-167F-4337-83AD-F06309A707F6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4B97C512-BDEC-45CB-939F-6575776DBF22}" type="sibTrans" cxnId="{9D91CF98-167F-4337-83AD-F06309A707F6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9758B3FE-7EBC-404B-B15C-0E084D796FF5}">
      <dgm:prSet phldrT="[Metin]" custT="1"/>
      <dgm:spPr/>
      <dgm:t>
        <a:bodyPr/>
        <a:lstStyle/>
        <a:p>
          <a:endParaRPr lang="tr-TR" sz="1800" b="1" dirty="0" smtClean="0">
            <a:latin typeface="+mn-lt"/>
          </a:endParaRPr>
        </a:p>
        <a:p>
          <a:endParaRPr lang="tr-TR" sz="1800" b="1" dirty="0" smtClean="0">
            <a:latin typeface="+mn-lt"/>
          </a:endParaRPr>
        </a:p>
        <a:p>
          <a:r>
            <a:rPr lang="tr-TR" sz="1800" b="1" dirty="0" smtClean="0">
              <a:latin typeface="+mn-lt"/>
            </a:rPr>
            <a:t>AMACI</a:t>
          </a:r>
          <a:endParaRPr lang="tr-TR" sz="1800" b="1" dirty="0">
            <a:latin typeface="+mn-lt"/>
          </a:endParaRPr>
        </a:p>
      </dgm:t>
    </dgm:pt>
    <dgm:pt modelId="{CBE8ED18-F1F9-48A1-9773-EF2FE9F697C8}" type="parTrans" cxnId="{EBBC675F-A828-44A6-BEF4-62E457DB3A2D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0571F17F-12B6-4A34-9960-2A96F59AB33C}" type="sibTrans" cxnId="{EBBC675F-A828-44A6-BEF4-62E457DB3A2D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BE0D5BC8-44BC-47E9-B7F3-D11326D0671E}">
      <dgm:prSet custT="1"/>
      <dgm:spPr/>
      <dgm:t>
        <a:bodyPr/>
        <a:lstStyle/>
        <a:p>
          <a:r>
            <a:rPr lang="tr-TR" sz="1800" b="1" dirty="0" smtClean="0">
              <a:latin typeface="+mn-lt"/>
              <a:ea typeface="MS PGothic" pitchFamily="34" charset="-128"/>
            </a:rPr>
            <a:t>Lisede öğrenim gören çocuklara yönelik, 24 etkinlikten oluşan, 1 </a:t>
          </a:r>
          <a:r>
            <a:rPr lang="tr-TR" sz="1800" b="1" smtClean="0">
              <a:latin typeface="+mn-lt"/>
              <a:ea typeface="MS PGothic" pitchFamily="34" charset="-128"/>
            </a:rPr>
            <a:t>yıl süreli </a:t>
          </a:r>
          <a:r>
            <a:rPr lang="tr-TR" sz="1800" b="1" dirty="0" smtClean="0">
              <a:latin typeface="+mn-lt"/>
              <a:ea typeface="MS PGothic" pitchFamily="34" charset="-128"/>
            </a:rPr>
            <a:t>çevre eğitimi programıdır. </a:t>
          </a:r>
          <a:endParaRPr lang="tr-TR" sz="1800" b="1" dirty="0">
            <a:latin typeface="+mn-lt"/>
            <a:cs typeface="Arial" charset="0"/>
          </a:endParaRPr>
        </a:p>
      </dgm:t>
    </dgm:pt>
    <dgm:pt modelId="{283353D3-A6C4-4127-88BF-248AD497C2BA}" type="parTrans" cxnId="{15431026-E46B-4F46-8A12-5A26A2A81457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58E8258D-6A28-4B56-AAFC-DB9F44594D6E}" type="sibTrans" cxnId="{15431026-E46B-4F46-8A12-5A26A2A81457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B494853C-A234-4583-8911-EF6A1CFBAA65}">
      <dgm:prSet custT="1"/>
      <dgm:spPr/>
      <dgm:t>
        <a:bodyPr/>
        <a:lstStyle/>
        <a:p>
          <a:r>
            <a:rPr lang="tr-TR" sz="1800" b="1" dirty="0" smtClean="0">
              <a:latin typeface="+mn-lt"/>
              <a:cs typeface="Arial" charset="0"/>
            </a:rPr>
            <a:t>Gençlerin doğanın yaşamı nasıl sürdürdüğünü anlayan, sürdürülebilirliği bir yaşam biçimi olarak benimseyen, çevre sorunlarına duyarlı ekolojik okuryazar bireyler olmalarına katkıda bulunmak.</a:t>
          </a:r>
          <a:endParaRPr lang="tr-TR" sz="1800" b="1" dirty="0">
            <a:latin typeface="+mn-lt"/>
            <a:cs typeface="Arial" charset="0"/>
          </a:endParaRPr>
        </a:p>
      </dgm:t>
    </dgm:pt>
    <dgm:pt modelId="{A029107D-7E5B-4B6C-96FF-A3E68FE533FD}" type="parTrans" cxnId="{01BFC57D-0E99-4375-8B8F-89A05E4D675A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D216626A-8357-4884-8F46-80B9C7475FA2}" type="sibTrans" cxnId="{01BFC57D-0E99-4375-8B8F-89A05E4D675A}">
      <dgm:prSet/>
      <dgm:spPr/>
      <dgm:t>
        <a:bodyPr/>
        <a:lstStyle/>
        <a:p>
          <a:endParaRPr lang="tr-TR" sz="1800" b="1">
            <a:latin typeface="+mn-lt"/>
          </a:endParaRPr>
        </a:p>
      </dgm:t>
    </dgm:pt>
    <dgm:pt modelId="{43CE4CE0-BEF0-479C-AC52-607C6896EBB9}" type="pres">
      <dgm:prSet presAssocID="{C57E10A9-E556-4AE1-B21D-6661BE76D0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34369A8-FCF8-4BD0-95CA-7A8C550F03F2}" type="pres">
      <dgm:prSet presAssocID="{9758B3FE-7EBC-404B-B15C-0E084D796FF5}" presName="boxAndChildren" presStyleCnt="0"/>
      <dgm:spPr/>
      <dgm:t>
        <a:bodyPr/>
        <a:lstStyle/>
        <a:p>
          <a:endParaRPr lang="tr-TR"/>
        </a:p>
      </dgm:t>
    </dgm:pt>
    <dgm:pt modelId="{96718167-745C-441D-85FD-37138650929D}" type="pres">
      <dgm:prSet presAssocID="{9758B3FE-7EBC-404B-B15C-0E084D796FF5}" presName="parentTextBox" presStyleLbl="node1" presStyleIdx="0" presStyleCnt="2"/>
      <dgm:spPr/>
      <dgm:t>
        <a:bodyPr/>
        <a:lstStyle/>
        <a:p>
          <a:endParaRPr lang="tr-TR"/>
        </a:p>
      </dgm:t>
    </dgm:pt>
    <dgm:pt modelId="{D36ED644-B894-481E-9A05-FB79820524B5}" type="pres">
      <dgm:prSet presAssocID="{9758B3FE-7EBC-404B-B15C-0E084D796FF5}" presName="entireBox" presStyleLbl="node1" presStyleIdx="0" presStyleCnt="2" custScaleY="26507" custLinFactNeighborY="-8649"/>
      <dgm:spPr/>
      <dgm:t>
        <a:bodyPr/>
        <a:lstStyle/>
        <a:p>
          <a:endParaRPr lang="tr-TR"/>
        </a:p>
      </dgm:t>
    </dgm:pt>
    <dgm:pt modelId="{5A0E2481-3747-4F5B-812F-FBA575A0B9E3}" type="pres">
      <dgm:prSet presAssocID="{9758B3FE-7EBC-404B-B15C-0E084D796FF5}" presName="descendantBox" presStyleCnt="0"/>
      <dgm:spPr/>
      <dgm:t>
        <a:bodyPr/>
        <a:lstStyle/>
        <a:p>
          <a:endParaRPr lang="tr-TR"/>
        </a:p>
      </dgm:t>
    </dgm:pt>
    <dgm:pt modelId="{AF3D20EA-2313-42D1-8548-7FC39516667B}" type="pres">
      <dgm:prSet presAssocID="{B494853C-A234-4583-8911-EF6A1CFBAA65}" presName="childTextBox" presStyleLbl="fgAccFollowNode1" presStyleIdx="0" presStyleCnt="2" custLinFactNeighborY="794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E04E61-A830-43A6-BE1A-2BCEB338EC32}" type="pres">
      <dgm:prSet presAssocID="{4B97C512-BDEC-45CB-939F-6575776DBF22}" presName="sp" presStyleCnt="0"/>
      <dgm:spPr/>
      <dgm:t>
        <a:bodyPr/>
        <a:lstStyle/>
        <a:p>
          <a:endParaRPr lang="tr-TR"/>
        </a:p>
      </dgm:t>
    </dgm:pt>
    <dgm:pt modelId="{F07C83C9-2CE5-4682-A3EE-5E1B7D1CD64A}" type="pres">
      <dgm:prSet presAssocID="{E895A890-B108-4395-95CC-D4EBF5CD65D6}" presName="arrowAndChildren" presStyleCnt="0"/>
      <dgm:spPr/>
      <dgm:t>
        <a:bodyPr/>
        <a:lstStyle/>
        <a:p>
          <a:endParaRPr lang="tr-TR"/>
        </a:p>
      </dgm:t>
    </dgm:pt>
    <dgm:pt modelId="{846DE1E6-227E-4987-B4D5-0C706D47D931}" type="pres">
      <dgm:prSet presAssocID="{E895A890-B108-4395-95CC-D4EBF5CD65D6}" presName="parentTextArrow" presStyleLbl="node1" presStyleIdx="0" presStyleCnt="2"/>
      <dgm:spPr/>
      <dgm:t>
        <a:bodyPr/>
        <a:lstStyle/>
        <a:p>
          <a:endParaRPr lang="tr-TR"/>
        </a:p>
      </dgm:t>
    </dgm:pt>
    <dgm:pt modelId="{E6E85D1B-8DF8-446F-AA40-1AB51FB02AD1}" type="pres">
      <dgm:prSet presAssocID="{E895A890-B108-4395-95CC-D4EBF5CD65D6}" presName="arrow" presStyleLbl="node1" presStyleIdx="1" presStyleCnt="2" custScaleY="41618" custLinFactNeighborY="-8801"/>
      <dgm:spPr/>
      <dgm:t>
        <a:bodyPr/>
        <a:lstStyle/>
        <a:p>
          <a:endParaRPr lang="tr-TR"/>
        </a:p>
      </dgm:t>
    </dgm:pt>
    <dgm:pt modelId="{FF10AF01-B82E-46B4-8640-B1FFA8A5E3CB}" type="pres">
      <dgm:prSet presAssocID="{E895A890-B108-4395-95CC-D4EBF5CD65D6}" presName="descendantArrow" presStyleCnt="0"/>
      <dgm:spPr/>
      <dgm:t>
        <a:bodyPr/>
        <a:lstStyle/>
        <a:p>
          <a:endParaRPr lang="tr-TR"/>
        </a:p>
      </dgm:t>
    </dgm:pt>
    <dgm:pt modelId="{1B9711BD-F6EC-4827-AABD-942D22C0388D}" type="pres">
      <dgm:prSet presAssocID="{BE0D5BC8-44BC-47E9-B7F3-D11326D0671E}" presName="childTextArrow" presStyleLbl="fgAccFollowNode1" presStyleIdx="1" presStyleCnt="2" custScaleY="46248" custLinFactNeighborY="-14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9286667-8393-420F-AFA9-BD0889117177}" type="presOf" srcId="{E895A890-B108-4395-95CC-D4EBF5CD65D6}" destId="{E6E85D1B-8DF8-446F-AA40-1AB51FB02AD1}" srcOrd="1" destOrd="0" presId="urn:microsoft.com/office/officeart/2005/8/layout/process4"/>
    <dgm:cxn modelId="{EBBC675F-A828-44A6-BEF4-62E457DB3A2D}" srcId="{C57E10A9-E556-4AE1-B21D-6661BE76D02D}" destId="{9758B3FE-7EBC-404B-B15C-0E084D796FF5}" srcOrd="1" destOrd="0" parTransId="{CBE8ED18-F1F9-48A1-9773-EF2FE9F697C8}" sibTransId="{0571F17F-12B6-4A34-9960-2A96F59AB33C}"/>
    <dgm:cxn modelId="{9D91CF98-167F-4337-83AD-F06309A707F6}" srcId="{C57E10A9-E556-4AE1-B21D-6661BE76D02D}" destId="{E895A890-B108-4395-95CC-D4EBF5CD65D6}" srcOrd="0" destOrd="0" parTransId="{B1E25173-9A85-4789-AB3B-28BD4CE60128}" sibTransId="{4B97C512-BDEC-45CB-939F-6575776DBF22}"/>
    <dgm:cxn modelId="{01BFC57D-0E99-4375-8B8F-89A05E4D675A}" srcId="{9758B3FE-7EBC-404B-B15C-0E084D796FF5}" destId="{B494853C-A234-4583-8911-EF6A1CFBAA65}" srcOrd="0" destOrd="0" parTransId="{A029107D-7E5B-4B6C-96FF-A3E68FE533FD}" sibTransId="{D216626A-8357-4884-8F46-80B9C7475FA2}"/>
    <dgm:cxn modelId="{898FCF88-29F5-4A24-B294-02DBE40D52FC}" type="presOf" srcId="{C57E10A9-E556-4AE1-B21D-6661BE76D02D}" destId="{43CE4CE0-BEF0-479C-AC52-607C6896EBB9}" srcOrd="0" destOrd="0" presId="urn:microsoft.com/office/officeart/2005/8/layout/process4"/>
    <dgm:cxn modelId="{15431026-E46B-4F46-8A12-5A26A2A81457}" srcId="{E895A890-B108-4395-95CC-D4EBF5CD65D6}" destId="{BE0D5BC8-44BC-47E9-B7F3-D11326D0671E}" srcOrd="0" destOrd="0" parTransId="{283353D3-A6C4-4127-88BF-248AD497C2BA}" sibTransId="{58E8258D-6A28-4B56-AAFC-DB9F44594D6E}"/>
    <dgm:cxn modelId="{143CD71D-B079-430D-A73F-E8B5BE273A17}" type="presOf" srcId="{9758B3FE-7EBC-404B-B15C-0E084D796FF5}" destId="{D36ED644-B894-481E-9A05-FB79820524B5}" srcOrd="1" destOrd="0" presId="urn:microsoft.com/office/officeart/2005/8/layout/process4"/>
    <dgm:cxn modelId="{65A3E379-2067-4859-93DF-7DC492A3E804}" type="presOf" srcId="{9758B3FE-7EBC-404B-B15C-0E084D796FF5}" destId="{96718167-745C-441D-85FD-37138650929D}" srcOrd="0" destOrd="0" presId="urn:microsoft.com/office/officeart/2005/8/layout/process4"/>
    <dgm:cxn modelId="{8D90F9DC-13B0-4289-A498-C9847CF93EFE}" type="presOf" srcId="{E895A890-B108-4395-95CC-D4EBF5CD65D6}" destId="{846DE1E6-227E-4987-B4D5-0C706D47D931}" srcOrd="0" destOrd="0" presId="urn:microsoft.com/office/officeart/2005/8/layout/process4"/>
    <dgm:cxn modelId="{6AFC0F20-A785-4501-8882-54BC6BE6A626}" type="presOf" srcId="{BE0D5BC8-44BC-47E9-B7F3-D11326D0671E}" destId="{1B9711BD-F6EC-4827-AABD-942D22C0388D}" srcOrd="0" destOrd="0" presId="urn:microsoft.com/office/officeart/2005/8/layout/process4"/>
    <dgm:cxn modelId="{6B652B13-1868-407E-BFC7-05CF4A0DDC3A}" type="presOf" srcId="{B494853C-A234-4583-8911-EF6A1CFBAA65}" destId="{AF3D20EA-2313-42D1-8548-7FC39516667B}" srcOrd="0" destOrd="0" presId="urn:microsoft.com/office/officeart/2005/8/layout/process4"/>
    <dgm:cxn modelId="{A9B34B03-7B7D-4352-B4B0-CB785456C42E}" type="presParOf" srcId="{43CE4CE0-BEF0-479C-AC52-607C6896EBB9}" destId="{A34369A8-FCF8-4BD0-95CA-7A8C550F03F2}" srcOrd="0" destOrd="0" presId="urn:microsoft.com/office/officeart/2005/8/layout/process4"/>
    <dgm:cxn modelId="{8BFB8B97-BB63-4946-B2F1-58B6AEC2DC03}" type="presParOf" srcId="{A34369A8-FCF8-4BD0-95CA-7A8C550F03F2}" destId="{96718167-745C-441D-85FD-37138650929D}" srcOrd="0" destOrd="0" presId="urn:microsoft.com/office/officeart/2005/8/layout/process4"/>
    <dgm:cxn modelId="{2EC24E14-D58F-40FE-B34B-434B70B883D9}" type="presParOf" srcId="{A34369A8-FCF8-4BD0-95CA-7A8C550F03F2}" destId="{D36ED644-B894-481E-9A05-FB79820524B5}" srcOrd="1" destOrd="0" presId="urn:microsoft.com/office/officeart/2005/8/layout/process4"/>
    <dgm:cxn modelId="{DD36C014-2B00-4B99-AF8A-F46B66B672CE}" type="presParOf" srcId="{A34369A8-FCF8-4BD0-95CA-7A8C550F03F2}" destId="{5A0E2481-3747-4F5B-812F-FBA575A0B9E3}" srcOrd="2" destOrd="0" presId="urn:microsoft.com/office/officeart/2005/8/layout/process4"/>
    <dgm:cxn modelId="{87857D41-1EFB-4C84-802F-DD383C91F2A5}" type="presParOf" srcId="{5A0E2481-3747-4F5B-812F-FBA575A0B9E3}" destId="{AF3D20EA-2313-42D1-8548-7FC39516667B}" srcOrd="0" destOrd="0" presId="urn:microsoft.com/office/officeart/2005/8/layout/process4"/>
    <dgm:cxn modelId="{0F014EAE-F0F3-49C8-B24B-3A9FA1C94887}" type="presParOf" srcId="{43CE4CE0-BEF0-479C-AC52-607C6896EBB9}" destId="{E9E04E61-A830-43A6-BE1A-2BCEB338EC32}" srcOrd="1" destOrd="0" presId="urn:microsoft.com/office/officeart/2005/8/layout/process4"/>
    <dgm:cxn modelId="{B4DA5B92-D6C5-43C3-9FB4-2DCEC3A04CF9}" type="presParOf" srcId="{43CE4CE0-BEF0-479C-AC52-607C6896EBB9}" destId="{F07C83C9-2CE5-4682-A3EE-5E1B7D1CD64A}" srcOrd="2" destOrd="0" presId="urn:microsoft.com/office/officeart/2005/8/layout/process4"/>
    <dgm:cxn modelId="{3BB6BAD8-95E5-4DF6-A8D8-A55AE64FB2ED}" type="presParOf" srcId="{F07C83C9-2CE5-4682-A3EE-5E1B7D1CD64A}" destId="{846DE1E6-227E-4987-B4D5-0C706D47D931}" srcOrd="0" destOrd="0" presId="urn:microsoft.com/office/officeart/2005/8/layout/process4"/>
    <dgm:cxn modelId="{8D26A268-00D2-4882-A8F7-9D81A37DD0E8}" type="presParOf" srcId="{F07C83C9-2CE5-4682-A3EE-5E1B7D1CD64A}" destId="{E6E85D1B-8DF8-446F-AA40-1AB51FB02AD1}" srcOrd="1" destOrd="0" presId="urn:microsoft.com/office/officeart/2005/8/layout/process4"/>
    <dgm:cxn modelId="{BB0BF5C0-7489-4EAD-9B9E-86D624691BE2}" type="presParOf" srcId="{F07C83C9-2CE5-4682-A3EE-5E1B7D1CD64A}" destId="{FF10AF01-B82E-46B4-8640-B1FFA8A5E3CB}" srcOrd="2" destOrd="0" presId="urn:microsoft.com/office/officeart/2005/8/layout/process4"/>
    <dgm:cxn modelId="{D3235150-581B-49A0-B2D6-14166F1ADFF2}" type="presParOf" srcId="{FF10AF01-B82E-46B4-8640-B1FFA8A5E3CB}" destId="{1B9711BD-F6EC-4827-AABD-942D22C0388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5CF51B-9F19-4477-90CA-DEA5961503E4}" type="doc">
      <dgm:prSet loTypeId="urn:microsoft.com/office/officeart/2005/8/layout/hierarchy4" loCatId="relationship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CC60034F-2AB8-46A7-BBEC-46724BB0E4A7}">
      <dgm:prSet phldrT="[Metin]" custT="1"/>
      <dgm:spPr/>
      <dgm:t>
        <a:bodyPr/>
        <a:lstStyle/>
        <a:p>
          <a:r>
            <a:rPr lang="tr-TR" sz="2200" b="1" dirty="0" smtClean="0"/>
            <a:t>Sürdürülebilir Yaşam</a:t>
          </a:r>
          <a:endParaRPr lang="tr-TR" sz="2200" b="1" dirty="0"/>
        </a:p>
      </dgm:t>
    </dgm:pt>
    <dgm:pt modelId="{A2660759-8E26-4CAB-B72E-7FEAFC7C910B}" type="parTrans" cxnId="{1ECAA4BD-021B-4E5C-BE95-AA9F7552121F}">
      <dgm:prSet/>
      <dgm:spPr/>
      <dgm:t>
        <a:bodyPr/>
        <a:lstStyle/>
        <a:p>
          <a:endParaRPr lang="tr-TR"/>
        </a:p>
      </dgm:t>
    </dgm:pt>
    <dgm:pt modelId="{CE863D42-7142-47DF-A58E-D042F00DBB75}" type="sibTrans" cxnId="{1ECAA4BD-021B-4E5C-BE95-AA9F7552121F}">
      <dgm:prSet/>
      <dgm:spPr/>
      <dgm:t>
        <a:bodyPr/>
        <a:lstStyle/>
        <a:p>
          <a:endParaRPr lang="tr-TR"/>
        </a:p>
      </dgm:t>
    </dgm:pt>
    <dgm:pt modelId="{196B2E3D-D5A0-4841-814C-806ED3BD46C0}">
      <dgm:prSet custT="1"/>
      <dgm:spPr/>
      <dgm:t>
        <a:bodyPr/>
        <a:lstStyle/>
        <a:p>
          <a:pPr algn="ctr"/>
          <a:r>
            <a:rPr lang="tr-TR" sz="1600" b="1" dirty="0" smtClean="0">
              <a:latin typeface="+mj-lt"/>
            </a:rPr>
            <a:t>Doğadaki Döngü</a:t>
          </a:r>
        </a:p>
        <a:p>
          <a:pPr algn="ctr"/>
          <a:r>
            <a:rPr lang="tr-TR" sz="1600" b="1" dirty="0" smtClean="0">
              <a:latin typeface="+mj-lt"/>
            </a:rPr>
            <a:t>Yaşamın devamlılığını sağlayan doğal varlıklar, ekosistemler ve biyolojik çeşitlilik</a:t>
          </a:r>
          <a:endParaRPr lang="tr-TR" sz="1600" b="1" dirty="0">
            <a:latin typeface="+mj-lt"/>
          </a:endParaRPr>
        </a:p>
      </dgm:t>
    </dgm:pt>
    <dgm:pt modelId="{0425E815-6D04-40EE-AE90-CC6D63691205}" type="parTrans" cxnId="{975B155C-8F42-4117-AD1C-31B550E64E3D}">
      <dgm:prSet/>
      <dgm:spPr/>
      <dgm:t>
        <a:bodyPr/>
        <a:lstStyle/>
        <a:p>
          <a:endParaRPr lang="tr-TR"/>
        </a:p>
      </dgm:t>
    </dgm:pt>
    <dgm:pt modelId="{24F82C4C-34DD-42F4-B70C-A06E8FB31E88}" type="sibTrans" cxnId="{975B155C-8F42-4117-AD1C-31B550E64E3D}">
      <dgm:prSet/>
      <dgm:spPr/>
      <dgm:t>
        <a:bodyPr/>
        <a:lstStyle/>
        <a:p>
          <a:endParaRPr lang="tr-TR"/>
        </a:p>
      </dgm:t>
    </dgm:pt>
    <dgm:pt modelId="{55AF021D-1383-4695-BADA-142EA8BC4FC7}">
      <dgm:prSet custT="1"/>
      <dgm:spPr/>
      <dgm:t>
        <a:bodyPr/>
        <a:lstStyle/>
        <a:p>
          <a:r>
            <a:rPr lang="tr-TR" sz="1600" b="1" smtClean="0">
              <a:latin typeface="+mj-lt"/>
            </a:rPr>
            <a:t>Dünden Bugüne Hikayemiz</a:t>
          </a:r>
        </a:p>
        <a:p>
          <a:r>
            <a:rPr lang="tr-TR" sz="1600" b="1" smtClean="0">
              <a:latin typeface="+mj-lt"/>
            </a:rPr>
            <a:t>Gezegenin kırılma noktaları ve yaşama etkileri</a:t>
          </a:r>
          <a:endParaRPr lang="tr-TR" sz="1600" b="1" dirty="0" smtClean="0">
            <a:latin typeface="+mj-lt"/>
          </a:endParaRPr>
        </a:p>
      </dgm:t>
    </dgm:pt>
    <dgm:pt modelId="{FEA11CED-570A-425E-BC5B-764521F8801A}" type="parTrans" cxnId="{2F4907D5-D224-4ACC-AF24-7630A9747388}">
      <dgm:prSet/>
      <dgm:spPr/>
      <dgm:t>
        <a:bodyPr/>
        <a:lstStyle/>
        <a:p>
          <a:endParaRPr lang="tr-TR"/>
        </a:p>
      </dgm:t>
    </dgm:pt>
    <dgm:pt modelId="{3FB69E37-0C2B-4BDE-8FEF-B2CD903A9F43}" type="sibTrans" cxnId="{2F4907D5-D224-4ACC-AF24-7630A9747388}">
      <dgm:prSet/>
      <dgm:spPr/>
      <dgm:t>
        <a:bodyPr/>
        <a:lstStyle/>
        <a:p>
          <a:endParaRPr lang="tr-TR"/>
        </a:p>
      </dgm:t>
    </dgm:pt>
    <dgm:pt modelId="{0EC7354E-E8BD-4DEA-A5F8-8F9EE3BD1EB5}">
      <dgm:prSet custT="1"/>
      <dgm:spPr/>
      <dgm:t>
        <a:bodyPr/>
        <a:lstStyle/>
        <a:p>
          <a:endParaRPr lang="tr-TR" sz="1600" b="1" smtClean="0"/>
        </a:p>
        <a:p>
          <a:r>
            <a:rPr lang="tr-TR" sz="1600" b="1" smtClean="0"/>
            <a:t>Yaşamı Dönüştürmek</a:t>
          </a:r>
        </a:p>
        <a:p>
          <a:r>
            <a:rPr lang="tr-TR" sz="1600" b="1" smtClean="0"/>
            <a:t>Kendinden başlayarak </a:t>
          </a:r>
          <a:r>
            <a:rPr lang="tr-TR" sz="1600" b="1" smtClean="0">
              <a:latin typeface="+mj-lt"/>
            </a:rPr>
            <a:t>sürdürülebilir bir topluma dönüşme yolları ve yaşam pratikleri </a:t>
          </a:r>
          <a:endParaRPr lang="tr-TR" sz="1600" b="1" smtClean="0"/>
        </a:p>
        <a:p>
          <a:endParaRPr lang="tr-TR" sz="1600" b="1" dirty="0"/>
        </a:p>
      </dgm:t>
    </dgm:pt>
    <dgm:pt modelId="{B8D3326E-5861-411F-A82B-B6CA7B244EC5}" type="parTrans" cxnId="{640A8688-4B2E-4D13-ADB1-413773ADD27F}">
      <dgm:prSet/>
      <dgm:spPr/>
      <dgm:t>
        <a:bodyPr/>
        <a:lstStyle/>
        <a:p>
          <a:endParaRPr lang="tr-TR"/>
        </a:p>
      </dgm:t>
    </dgm:pt>
    <dgm:pt modelId="{16C86E2E-08CE-4008-A103-F4C593C19CA0}" type="sibTrans" cxnId="{640A8688-4B2E-4D13-ADB1-413773ADD27F}">
      <dgm:prSet/>
      <dgm:spPr/>
      <dgm:t>
        <a:bodyPr/>
        <a:lstStyle/>
        <a:p>
          <a:endParaRPr lang="tr-TR"/>
        </a:p>
      </dgm:t>
    </dgm:pt>
    <dgm:pt modelId="{0877AC10-BDD0-4954-A874-27559174F2B9}" type="pres">
      <dgm:prSet presAssocID="{085CF51B-9F19-4477-90CA-DEA5961503E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0E5027F-58B1-4AFC-BD08-438121529021}" type="pres">
      <dgm:prSet presAssocID="{CC60034F-2AB8-46A7-BBEC-46724BB0E4A7}" presName="vertOne" presStyleCnt="0"/>
      <dgm:spPr/>
      <dgm:t>
        <a:bodyPr/>
        <a:lstStyle/>
        <a:p>
          <a:endParaRPr lang="tr-TR"/>
        </a:p>
      </dgm:t>
    </dgm:pt>
    <dgm:pt modelId="{2A3FFE4F-2E10-4334-981D-5578C77378BE}" type="pres">
      <dgm:prSet presAssocID="{CC60034F-2AB8-46A7-BBEC-46724BB0E4A7}" presName="txOne" presStyleLbl="node0" presStyleIdx="0" presStyleCnt="1" custLinFactNeighborX="-36" custLinFactNeighborY="-6793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AB57DE9-C3B5-41DD-837B-7546C615D78A}" type="pres">
      <dgm:prSet presAssocID="{CC60034F-2AB8-46A7-BBEC-46724BB0E4A7}" presName="parTransOne" presStyleCnt="0"/>
      <dgm:spPr/>
      <dgm:t>
        <a:bodyPr/>
        <a:lstStyle/>
        <a:p>
          <a:endParaRPr lang="tr-TR"/>
        </a:p>
      </dgm:t>
    </dgm:pt>
    <dgm:pt modelId="{A2E7D075-3EA6-49FD-9C1B-E11A96B6CBF0}" type="pres">
      <dgm:prSet presAssocID="{CC60034F-2AB8-46A7-BBEC-46724BB0E4A7}" presName="horzOne" presStyleCnt="0"/>
      <dgm:spPr/>
      <dgm:t>
        <a:bodyPr/>
        <a:lstStyle/>
        <a:p>
          <a:endParaRPr lang="tr-TR"/>
        </a:p>
      </dgm:t>
    </dgm:pt>
    <dgm:pt modelId="{33E80A97-F4B7-429E-9B12-3FEE71968412}" type="pres">
      <dgm:prSet presAssocID="{196B2E3D-D5A0-4841-814C-806ED3BD46C0}" presName="vertTwo" presStyleCnt="0"/>
      <dgm:spPr/>
      <dgm:t>
        <a:bodyPr/>
        <a:lstStyle/>
        <a:p>
          <a:endParaRPr lang="tr-TR"/>
        </a:p>
      </dgm:t>
    </dgm:pt>
    <dgm:pt modelId="{5A8FDDBF-4206-4E68-820C-01D1E61ADC1B}" type="pres">
      <dgm:prSet presAssocID="{196B2E3D-D5A0-4841-814C-806ED3BD46C0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99889E4-4634-4010-98A3-5677A0359F44}" type="pres">
      <dgm:prSet presAssocID="{196B2E3D-D5A0-4841-814C-806ED3BD46C0}" presName="horzTwo" presStyleCnt="0"/>
      <dgm:spPr/>
      <dgm:t>
        <a:bodyPr/>
        <a:lstStyle/>
        <a:p>
          <a:endParaRPr lang="tr-TR"/>
        </a:p>
      </dgm:t>
    </dgm:pt>
    <dgm:pt modelId="{0B3A1648-C82A-42CE-B8E0-D32F3CBC85B3}" type="pres">
      <dgm:prSet presAssocID="{24F82C4C-34DD-42F4-B70C-A06E8FB31E88}" presName="sibSpaceTwo" presStyleCnt="0"/>
      <dgm:spPr/>
      <dgm:t>
        <a:bodyPr/>
        <a:lstStyle/>
        <a:p>
          <a:endParaRPr lang="tr-TR"/>
        </a:p>
      </dgm:t>
    </dgm:pt>
    <dgm:pt modelId="{AAF798F8-D5B0-452C-BFDE-D51D50ABC57A}" type="pres">
      <dgm:prSet presAssocID="{0EC7354E-E8BD-4DEA-A5F8-8F9EE3BD1EB5}" presName="vertTwo" presStyleCnt="0"/>
      <dgm:spPr/>
      <dgm:t>
        <a:bodyPr/>
        <a:lstStyle/>
        <a:p>
          <a:endParaRPr lang="tr-TR"/>
        </a:p>
      </dgm:t>
    </dgm:pt>
    <dgm:pt modelId="{3F5A1609-1EE9-4044-B5EC-43E12D22104C}" type="pres">
      <dgm:prSet presAssocID="{0EC7354E-E8BD-4DEA-A5F8-8F9EE3BD1EB5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17EE732-6370-439B-8D27-5AB9D1F3A470}" type="pres">
      <dgm:prSet presAssocID="{0EC7354E-E8BD-4DEA-A5F8-8F9EE3BD1EB5}" presName="horzTwo" presStyleCnt="0"/>
      <dgm:spPr/>
      <dgm:t>
        <a:bodyPr/>
        <a:lstStyle/>
        <a:p>
          <a:endParaRPr lang="tr-TR"/>
        </a:p>
      </dgm:t>
    </dgm:pt>
    <dgm:pt modelId="{F0467B58-BBF0-4D8A-AF8C-97C150E3505E}" type="pres">
      <dgm:prSet presAssocID="{16C86E2E-08CE-4008-A103-F4C593C19CA0}" presName="sibSpaceTwo" presStyleCnt="0"/>
      <dgm:spPr/>
      <dgm:t>
        <a:bodyPr/>
        <a:lstStyle/>
        <a:p>
          <a:endParaRPr lang="tr-TR"/>
        </a:p>
      </dgm:t>
    </dgm:pt>
    <dgm:pt modelId="{170A4FB9-5C9D-4D7D-BC7E-E6E5F6DD7ECD}" type="pres">
      <dgm:prSet presAssocID="{55AF021D-1383-4695-BADA-142EA8BC4FC7}" presName="vertTwo" presStyleCnt="0"/>
      <dgm:spPr/>
      <dgm:t>
        <a:bodyPr/>
        <a:lstStyle/>
        <a:p>
          <a:endParaRPr lang="tr-TR"/>
        </a:p>
      </dgm:t>
    </dgm:pt>
    <dgm:pt modelId="{71435D5B-F49C-4EDF-9564-760D60893681}" type="pres">
      <dgm:prSet presAssocID="{55AF021D-1383-4695-BADA-142EA8BC4FC7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E071DEE-97D0-4C95-B7CF-1608968D7FDD}" type="pres">
      <dgm:prSet presAssocID="{55AF021D-1383-4695-BADA-142EA8BC4FC7}" presName="horzTwo" presStyleCnt="0"/>
      <dgm:spPr/>
      <dgm:t>
        <a:bodyPr/>
        <a:lstStyle/>
        <a:p>
          <a:endParaRPr lang="tr-TR"/>
        </a:p>
      </dgm:t>
    </dgm:pt>
  </dgm:ptLst>
  <dgm:cxnLst>
    <dgm:cxn modelId="{9B83780E-EBC1-4EDE-A28F-DBBCD944287C}" type="presOf" srcId="{CC60034F-2AB8-46A7-BBEC-46724BB0E4A7}" destId="{2A3FFE4F-2E10-4334-981D-5578C77378BE}" srcOrd="0" destOrd="0" presId="urn:microsoft.com/office/officeart/2005/8/layout/hierarchy4"/>
    <dgm:cxn modelId="{937F10E8-B092-4C28-8DFC-98862B14845F}" type="presOf" srcId="{196B2E3D-D5A0-4841-814C-806ED3BD46C0}" destId="{5A8FDDBF-4206-4E68-820C-01D1E61ADC1B}" srcOrd="0" destOrd="0" presId="urn:microsoft.com/office/officeart/2005/8/layout/hierarchy4"/>
    <dgm:cxn modelId="{4DE66C08-8AF4-4712-AE9F-B9B2F2F26D25}" type="presOf" srcId="{085CF51B-9F19-4477-90CA-DEA5961503E4}" destId="{0877AC10-BDD0-4954-A874-27559174F2B9}" srcOrd="0" destOrd="0" presId="urn:microsoft.com/office/officeart/2005/8/layout/hierarchy4"/>
    <dgm:cxn modelId="{640A8688-4B2E-4D13-ADB1-413773ADD27F}" srcId="{CC60034F-2AB8-46A7-BBEC-46724BB0E4A7}" destId="{0EC7354E-E8BD-4DEA-A5F8-8F9EE3BD1EB5}" srcOrd="1" destOrd="0" parTransId="{B8D3326E-5861-411F-A82B-B6CA7B244EC5}" sibTransId="{16C86E2E-08CE-4008-A103-F4C593C19CA0}"/>
    <dgm:cxn modelId="{975B155C-8F42-4117-AD1C-31B550E64E3D}" srcId="{CC60034F-2AB8-46A7-BBEC-46724BB0E4A7}" destId="{196B2E3D-D5A0-4841-814C-806ED3BD46C0}" srcOrd="0" destOrd="0" parTransId="{0425E815-6D04-40EE-AE90-CC6D63691205}" sibTransId="{24F82C4C-34DD-42F4-B70C-A06E8FB31E88}"/>
    <dgm:cxn modelId="{3041EE15-5A5C-41C5-B85F-BD36F1B08012}" type="presOf" srcId="{0EC7354E-E8BD-4DEA-A5F8-8F9EE3BD1EB5}" destId="{3F5A1609-1EE9-4044-B5EC-43E12D22104C}" srcOrd="0" destOrd="0" presId="urn:microsoft.com/office/officeart/2005/8/layout/hierarchy4"/>
    <dgm:cxn modelId="{DE5E6173-249F-4861-8D28-669915A1B977}" type="presOf" srcId="{55AF021D-1383-4695-BADA-142EA8BC4FC7}" destId="{71435D5B-F49C-4EDF-9564-760D60893681}" srcOrd="0" destOrd="0" presId="urn:microsoft.com/office/officeart/2005/8/layout/hierarchy4"/>
    <dgm:cxn modelId="{2F4907D5-D224-4ACC-AF24-7630A9747388}" srcId="{CC60034F-2AB8-46A7-BBEC-46724BB0E4A7}" destId="{55AF021D-1383-4695-BADA-142EA8BC4FC7}" srcOrd="2" destOrd="0" parTransId="{FEA11CED-570A-425E-BC5B-764521F8801A}" sibTransId="{3FB69E37-0C2B-4BDE-8FEF-B2CD903A9F43}"/>
    <dgm:cxn modelId="{1ECAA4BD-021B-4E5C-BE95-AA9F7552121F}" srcId="{085CF51B-9F19-4477-90CA-DEA5961503E4}" destId="{CC60034F-2AB8-46A7-BBEC-46724BB0E4A7}" srcOrd="0" destOrd="0" parTransId="{A2660759-8E26-4CAB-B72E-7FEAFC7C910B}" sibTransId="{CE863D42-7142-47DF-A58E-D042F00DBB75}"/>
    <dgm:cxn modelId="{C2FEB5E4-2EC6-4D94-A12D-E32A116950E5}" type="presParOf" srcId="{0877AC10-BDD0-4954-A874-27559174F2B9}" destId="{40E5027F-58B1-4AFC-BD08-438121529021}" srcOrd="0" destOrd="0" presId="urn:microsoft.com/office/officeart/2005/8/layout/hierarchy4"/>
    <dgm:cxn modelId="{9ACC108A-0F75-4C4B-ABE8-ABBBFE7A3375}" type="presParOf" srcId="{40E5027F-58B1-4AFC-BD08-438121529021}" destId="{2A3FFE4F-2E10-4334-981D-5578C77378BE}" srcOrd="0" destOrd="0" presId="urn:microsoft.com/office/officeart/2005/8/layout/hierarchy4"/>
    <dgm:cxn modelId="{B8933A26-4CB6-4E94-9FC0-18A39840BC26}" type="presParOf" srcId="{40E5027F-58B1-4AFC-BD08-438121529021}" destId="{4AB57DE9-C3B5-41DD-837B-7546C615D78A}" srcOrd="1" destOrd="0" presId="urn:microsoft.com/office/officeart/2005/8/layout/hierarchy4"/>
    <dgm:cxn modelId="{70081706-2C85-4508-A3F0-A32FCAE4727E}" type="presParOf" srcId="{40E5027F-58B1-4AFC-BD08-438121529021}" destId="{A2E7D075-3EA6-49FD-9C1B-E11A96B6CBF0}" srcOrd="2" destOrd="0" presId="urn:microsoft.com/office/officeart/2005/8/layout/hierarchy4"/>
    <dgm:cxn modelId="{E7515EC6-5E6D-4F06-8C80-61E0FE1EA3BA}" type="presParOf" srcId="{A2E7D075-3EA6-49FD-9C1B-E11A96B6CBF0}" destId="{33E80A97-F4B7-429E-9B12-3FEE71968412}" srcOrd="0" destOrd="0" presId="urn:microsoft.com/office/officeart/2005/8/layout/hierarchy4"/>
    <dgm:cxn modelId="{291989DB-220B-4C1B-8309-DE0B99E6FB1E}" type="presParOf" srcId="{33E80A97-F4B7-429E-9B12-3FEE71968412}" destId="{5A8FDDBF-4206-4E68-820C-01D1E61ADC1B}" srcOrd="0" destOrd="0" presId="urn:microsoft.com/office/officeart/2005/8/layout/hierarchy4"/>
    <dgm:cxn modelId="{75B4C14F-90AF-4B2A-9031-4B278D44EE6A}" type="presParOf" srcId="{33E80A97-F4B7-429E-9B12-3FEE71968412}" destId="{299889E4-4634-4010-98A3-5677A0359F44}" srcOrd="1" destOrd="0" presId="urn:microsoft.com/office/officeart/2005/8/layout/hierarchy4"/>
    <dgm:cxn modelId="{9D436B98-C47B-4192-92BB-DE31B4576244}" type="presParOf" srcId="{A2E7D075-3EA6-49FD-9C1B-E11A96B6CBF0}" destId="{0B3A1648-C82A-42CE-B8E0-D32F3CBC85B3}" srcOrd="1" destOrd="0" presId="urn:microsoft.com/office/officeart/2005/8/layout/hierarchy4"/>
    <dgm:cxn modelId="{9A608B77-341E-4AEA-9121-702629B85ACF}" type="presParOf" srcId="{A2E7D075-3EA6-49FD-9C1B-E11A96B6CBF0}" destId="{AAF798F8-D5B0-452C-BFDE-D51D50ABC57A}" srcOrd="2" destOrd="0" presId="urn:microsoft.com/office/officeart/2005/8/layout/hierarchy4"/>
    <dgm:cxn modelId="{F349931B-F5D5-4189-AAD7-12EFD4C66275}" type="presParOf" srcId="{AAF798F8-D5B0-452C-BFDE-D51D50ABC57A}" destId="{3F5A1609-1EE9-4044-B5EC-43E12D22104C}" srcOrd="0" destOrd="0" presId="urn:microsoft.com/office/officeart/2005/8/layout/hierarchy4"/>
    <dgm:cxn modelId="{89C461A9-5471-4D4B-AFDE-95DCEBA8F59A}" type="presParOf" srcId="{AAF798F8-D5B0-452C-BFDE-D51D50ABC57A}" destId="{417EE732-6370-439B-8D27-5AB9D1F3A470}" srcOrd="1" destOrd="0" presId="urn:microsoft.com/office/officeart/2005/8/layout/hierarchy4"/>
    <dgm:cxn modelId="{AA456BA5-2361-4091-B497-B8FEB8B45AB5}" type="presParOf" srcId="{A2E7D075-3EA6-49FD-9C1B-E11A96B6CBF0}" destId="{F0467B58-BBF0-4D8A-AF8C-97C150E3505E}" srcOrd="3" destOrd="0" presId="urn:microsoft.com/office/officeart/2005/8/layout/hierarchy4"/>
    <dgm:cxn modelId="{D844F9CC-67B4-44AD-B0AF-DEC1C573159C}" type="presParOf" srcId="{A2E7D075-3EA6-49FD-9C1B-E11A96B6CBF0}" destId="{170A4FB9-5C9D-4D7D-BC7E-E6E5F6DD7ECD}" srcOrd="4" destOrd="0" presId="urn:microsoft.com/office/officeart/2005/8/layout/hierarchy4"/>
    <dgm:cxn modelId="{897EA6C4-4AED-4460-83A3-69B8077E0B1C}" type="presParOf" srcId="{170A4FB9-5C9D-4D7D-BC7E-E6E5F6DD7ECD}" destId="{71435D5B-F49C-4EDF-9564-760D60893681}" srcOrd="0" destOrd="0" presId="urn:microsoft.com/office/officeart/2005/8/layout/hierarchy4"/>
    <dgm:cxn modelId="{70BEED21-1BFF-4B34-8D0B-8A106E813B7F}" type="presParOf" srcId="{170A4FB9-5C9D-4D7D-BC7E-E6E5F6DD7ECD}" destId="{4E071DEE-97D0-4C95-B7CF-1608968D7FD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1C623-3FF9-45EC-9692-283A6EEB1B42}">
      <dsp:nvSpPr>
        <dsp:cNvPr id="0" name=""/>
        <dsp:cNvSpPr/>
      </dsp:nvSpPr>
      <dsp:spPr>
        <a:xfrm>
          <a:off x="795072" y="552"/>
          <a:ext cx="3409284" cy="20455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PROGRAM TANITIMLARI</a:t>
          </a:r>
          <a:endParaRPr lang="tr-TR" sz="2000" b="1" kern="1200" dirty="0"/>
        </a:p>
      </dsp:txBody>
      <dsp:txXfrm>
        <a:off x="795072" y="552"/>
        <a:ext cx="3409284" cy="2045570"/>
      </dsp:txXfrm>
    </dsp:sp>
    <dsp:sp modelId="{F3104D3D-779E-4DB2-A84A-C241AD376C3C}">
      <dsp:nvSpPr>
        <dsp:cNvPr id="0" name=""/>
        <dsp:cNvSpPr/>
      </dsp:nvSpPr>
      <dsp:spPr>
        <a:xfrm>
          <a:off x="4545285" y="552"/>
          <a:ext cx="3409284" cy="20455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HEDEFLER</a:t>
          </a:r>
          <a:endParaRPr lang="tr-TR" sz="2000" b="1" kern="1200" dirty="0"/>
        </a:p>
      </dsp:txBody>
      <dsp:txXfrm>
        <a:off x="4545285" y="552"/>
        <a:ext cx="3409284" cy="2045570"/>
      </dsp:txXfrm>
    </dsp:sp>
    <dsp:sp modelId="{75B470B7-8C79-4411-8648-28853D521D81}">
      <dsp:nvSpPr>
        <dsp:cNvPr id="0" name=""/>
        <dsp:cNvSpPr/>
      </dsp:nvSpPr>
      <dsp:spPr>
        <a:xfrm>
          <a:off x="2670179" y="2387051"/>
          <a:ext cx="3409284" cy="20455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İŞ PLANI ve TAKVİM</a:t>
          </a:r>
          <a:endParaRPr lang="tr-TR" sz="2000" b="1" kern="1200" dirty="0"/>
        </a:p>
      </dsp:txBody>
      <dsp:txXfrm>
        <a:off x="2670179" y="2387051"/>
        <a:ext cx="3409284" cy="20455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67100-C2AE-4AD1-9ADC-6534883C1F9E}">
      <dsp:nvSpPr>
        <dsp:cNvPr id="0" name=""/>
        <dsp:cNvSpPr/>
      </dsp:nvSpPr>
      <dsp:spPr>
        <a:xfrm>
          <a:off x="2981018" y="1298846"/>
          <a:ext cx="2415655" cy="235239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Ekolojik Okuryazarlık</a:t>
          </a:r>
          <a:endParaRPr lang="tr-TR" sz="2400" b="1" kern="1200" dirty="0"/>
        </a:p>
      </dsp:txBody>
      <dsp:txXfrm>
        <a:off x="3334782" y="1643346"/>
        <a:ext cx="1708127" cy="1663391"/>
      </dsp:txXfrm>
    </dsp:sp>
    <dsp:sp modelId="{96EA16DF-201C-42BE-9E7D-A79E79A2CE43}">
      <dsp:nvSpPr>
        <dsp:cNvPr id="0" name=""/>
        <dsp:cNvSpPr/>
      </dsp:nvSpPr>
      <dsp:spPr>
        <a:xfrm>
          <a:off x="2292268" y="-17767"/>
          <a:ext cx="3738770" cy="1722176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>
              <a:latin typeface="+mj-lt"/>
            </a:rPr>
            <a:t>Minik TEMA ve Yavru TEMA ile </a:t>
          </a:r>
          <a:r>
            <a:rPr lang="tr-TR" sz="1600" b="0" kern="1200" smtClean="0">
              <a:latin typeface="+mj-lt"/>
            </a:rPr>
            <a:t>doğada geçirdikleri zamanın artması ve doğayla anlamlı bir bağ kurmaları amaçlanır.</a:t>
          </a:r>
          <a:endParaRPr lang="tr-TR" sz="1600" b="0" kern="1200" dirty="0">
            <a:latin typeface="+mj-lt"/>
          </a:endParaRPr>
        </a:p>
      </dsp:txBody>
      <dsp:txXfrm>
        <a:off x="2839798" y="234440"/>
        <a:ext cx="2643710" cy="1217762"/>
      </dsp:txXfrm>
    </dsp:sp>
    <dsp:sp modelId="{5E10369C-0F3F-4A0D-8FE6-1B7C643D732C}">
      <dsp:nvSpPr>
        <dsp:cNvPr id="0" name=""/>
        <dsp:cNvSpPr/>
      </dsp:nvSpPr>
      <dsp:spPr>
        <a:xfrm>
          <a:off x="4271849" y="2519088"/>
          <a:ext cx="4046336" cy="2327088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+mj-lt"/>
            </a:rPr>
            <a:t>      Lise TEMA ile </a:t>
          </a:r>
          <a:r>
            <a:rPr lang="tr-TR" sz="1600" b="0" kern="1200" dirty="0" smtClean="0">
              <a:latin typeface="+mj-lt"/>
            </a:rPr>
            <a:t>çevre sorunlarına duyarlı ve çözüme yönelik harekete geçebilen bireyler olmaları amaçlanır.</a:t>
          </a:r>
          <a:endParaRPr lang="tr-TR" sz="1600" kern="1200" dirty="0"/>
        </a:p>
      </dsp:txBody>
      <dsp:txXfrm>
        <a:off x="4864421" y="2859882"/>
        <a:ext cx="2861192" cy="1645500"/>
      </dsp:txXfrm>
    </dsp:sp>
    <dsp:sp modelId="{E17EE258-C83E-47E5-B3B4-81D168474FF2}">
      <dsp:nvSpPr>
        <dsp:cNvPr id="0" name=""/>
        <dsp:cNvSpPr/>
      </dsp:nvSpPr>
      <dsp:spPr>
        <a:xfrm>
          <a:off x="0" y="2473409"/>
          <a:ext cx="4012889" cy="2265365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>
              <a:latin typeface="+mj-lt"/>
            </a:rPr>
            <a:t>Ortaokul TEMA ile </a:t>
          </a:r>
          <a:r>
            <a:rPr lang="tr-TR" sz="1600" b="0" kern="1200" smtClean="0">
              <a:latin typeface="+mj-lt"/>
            </a:rPr>
            <a:t>yaşamın nasıl sürdüğünü ve doğaya olan etkilerimizi anlamaları, sürdürülebilirliği bir yaşam ilkesi olarak benimsemeleri amaçlanır.</a:t>
          </a:r>
          <a:endParaRPr lang="tr-TR" sz="1600" b="0" kern="1200" dirty="0" smtClean="0">
            <a:latin typeface="+mj-lt"/>
          </a:endParaRPr>
        </a:p>
      </dsp:txBody>
      <dsp:txXfrm>
        <a:off x="587674" y="2805164"/>
        <a:ext cx="2837541" cy="1601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ED644-B894-481E-9A05-FB79820524B5}">
      <dsp:nvSpPr>
        <dsp:cNvPr id="0" name=""/>
        <dsp:cNvSpPr/>
      </dsp:nvSpPr>
      <dsp:spPr>
        <a:xfrm>
          <a:off x="0" y="2545907"/>
          <a:ext cx="5086350" cy="16703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+mn-lt"/>
            </a:rPr>
            <a:t>AMACI</a:t>
          </a:r>
          <a:endParaRPr lang="tr-TR" sz="1800" b="1" kern="1200" dirty="0">
            <a:latin typeface="+mn-lt"/>
          </a:endParaRPr>
        </a:p>
      </dsp:txBody>
      <dsp:txXfrm>
        <a:off x="0" y="2545907"/>
        <a:ext cx="5086350" cy="902011"/>
      </dsp:txXfrm>
    </dsp:sp>
    <dsp:sp modelId="{AF3D20EA-2313-42D1-8548-7FC39516667B}">
      <dsp:nvSpPr>
        <dsp:cNvPr id="0" name=""/>
        <dsp:cNvSpPr/>
      </dsp:nvSpPr>
      <dsp:spPr>
        <a:xfrm>
          <a:off x="0" y="3421157"/>
          <a:ext cx="5086350" cy="76837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+mn-lt"/>
              <a:cs typeface="Arial" charset="0"/>
            </a:rPr>
            <a:t>Çocukların doğa ile olan bağlarını güçlendirmek, doğada kaliteli vakit geçirmelerini sağlamak ve fiziksel, bilişsel ve sosyal gelişimlerini desteklemek.</a:t>
          </a:r>
          <a:endParaRPr lang="tr-TR" sz="1800" b="1" kern="1200" dirty="0">
            <a:latin typeface="+mn-lt"/>
            <a:cs typeface="Arial" charset="0"/>
          </a:endParaRPr>
        </a:p>
      </dsp:txBody>
      <dsp:txXfrm>
        <a:off x="0" y="3421157"/>
        <a:ext cx="5086350" cy="768379"/>
      </dsp:txXfrm>
    </dsp:sp>
    <dsp:sp modelId="{E6E85D1B-8DF8-446F-AA40-1AB51FB02AD1}">
      <dsp:nvSpPr>
        <dsp:cNvPr id="0" name=""/>
        <dsp:cNvSpPr/>
      </dsp:nvSpPr>
      <dsp:spPr>
        <a:xfrm rot="10800000">
          <a:off x="0" y="30444"/>
          <a:ext cx="5086350" cy="2569061"/>
        </a:xfrm>
        <a:prstGeom prst="upArrowCallou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+mn-lt"/>
            </a:rPr>
            <a:t>MİNİK TEMA NEDİR?</a:t>
          </a:r>
          <a:endParaRPr lang="tr-TR" sz="1800" b="1" kern="1200" dirty="0">
            <a:latin typeface="+mn-lt"/>
          </a:endParaRPr>
        </a:p>
      </dsp:txBody>
      <dsp:txXfrm rot="-10800000">
        <a:off x="0" y="30444"/>
        <a:ext cx="5086350" cy="901740"/>
      </dsp:txXfrm>
    </dsp:sp>
    <dsp:sp modelId="{1B9711BD-F6EC-4827-AABD-942D22C0388D}">
      <dsp:nvSpPr>
        <dsp:cNvPr id="0" name=""/>
        <dsp:cNvSpPr/>
      </dsp:nvSpPr>
      <dsp:spPr>
        <a:xfrm>
          <a:off x="0" y="724821"/>
          <a:ext cx="5086350" cy="1125792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+mn-lt"/>
              <a:cs typeface="Arial" charset="0"/>
            </a:rPr>
            <a:t>Okul öncesi ve anasınıfındaki çocuklara yönelik, 42 etkinlikten oluşan,  1 yıl süreli çevre eğitimi programıdır. </a:t>
          </a:r>
          <a:endParaRPr lang="tr-TR" sz="1800" b="1" kern="1200" dirty="0">
            <a:latin typeface="+mn-lt"/>
            <a:cs typeface="Arial" charset="0"/>
          </a:endParaRPr>
        </a:p>
      </dsp:txBody>
      <dsp:txXfrm>
        <a:off x="0" y="724821"/>
        <a:ext cx="5086350" cy="11257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F5A2B-397F-9945-BC6D-9A5D73F48894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B08EF-9B8E-D042-A65D-5719684A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>
              <a:ea typeface="MS PGothic" pitchFamily="34" charset="-128"/>
            </a:endParaRPr>
          </a:p>
        </p:txBody>
      </p:sp>
      <p:sp>
        <p:nvSpPr>
          <p:cNvPr id="3072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CC5B7B-ADBB-49F6-8471-A2839DBBEDCA}" type="slidenum">
              <a:rPr lang="tr-TR" smtClean="0"/>
              <a:pPr/>
              <a:t>5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57790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08EF-9B8E-D042-A65D-5719684A9E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>
              <a:ea typeface="MS PGothic" pitchFamily="34" charset="-128"/>
            </a:endParaRPr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AF58FC-536B-42EC-B5AC-B8DB6BD1825A}" type="slidenum">
              <a:rPr lang="tr-TR" smtClean="0"/>
              <a:pPr/>
              <a:t>13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59935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06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72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40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47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38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9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2ED28-7325-4FB6-8339-F4A03E966645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F894-D612-4FCF-AADD-1B55FA1A4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489" y="2252464"/>
            <a:ext cx="922942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İçerik Yer Tutucusu 9"/>
          <p:cNvSpPr>
            <a:spLocks noGrp="1"/>
          </p:cNvSpPr>
          <p:nvPr>
            <p:ph sz="quarter" idx="10"/>
          </p:nvPr>
        </p:nvSpPr>
        <p:spPr>
          <a:xfrm>
            <a:off x="1052567" y="332657"/>
            <a:ext cx="7809231" cy="935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rgbClr val="006600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489" y="2252464"/>
            <a:ext cx="922942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İçerik Yer Tutucusu 9"/>
          <p:cNvSpPr>
            <a:spLocks noGrp="1"/>
          </p:cNvSpPr>
          <p:nvPr>
            <p:ph sz="quarter" idx="10"/>
          </p:nvPr>
        </p:nvSpPr>
        <p:spPr>
          <a:xfrm>
            <a:off x="1052567" y="332657"/>
            <a:ext cx="7809231" cy="935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rgbClr val="006600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UM R2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00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0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.syf-02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78"/>
            <a:ext cx="9906000" cy="700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0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70" r:id="rId6"/>
    <p:sldLayoutId id="2147483671" r:id="rId7"/>
    <p:sldLayoutId id="2147483672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7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1085850" y="438150"/>
            <a:ext cx="8915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tr-TR" sz="2400" b="1" kern="0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YAVRU TEMA</a:t>
            </a:r>
            <a:endParaRPr lang="tr-TR" sz="2400" b="1" kern="0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graphicFrame>
        <p:nvGraphicFramePr>
          <p:cNvPr id="3" name="2 Diyagram"/>
          <p:cNvGraphicFramePr/>
          <p:nvPr>
            <p:extLst>
              <p:ext uri="{D42A27DB-BD31-4B8C-83A1-F6EECF244321}">
                <p14:modId xmlns:p14="http://schemas.microsoft.com/office/powerpoint/2010/main" val="2627693080"/>
              </p:ext>
            </p:extLst>
          </p:nvPr>
        </p:nvGraphicFramePr>
        <p:xfrm>
          <a:off x="196850" y="1409701"/>
          <a:ext cx="4826000" cy="434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basak.yalvac\Desktop\Haftanın Fotoğrafları\25.05.2015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0569" y="2082800"/>
            <a:ext cx="4612881" cy="3067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Dikdörtgen"/>
          <p:cNvSpPr/>
          <p:nvPr/>
        </p:nvSpPr>
        <p:spPr>
          <a:xfrm>
            <a:off x="80300" y="5492750"/>
            <a:ext cx="982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i="1" dirty="0" smtClean="0"/>
          </a:p>
          <a:p>
            <a:r>
              <a:rPr lang="tr-TR" i="1" dirty="0" smtClean="0"/>
              <a:t>* Program 2010 yılında başlamış ve 2014 yılında yeniden yapılandırılmıştır. </a:t>
            </a:r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1133475" y="419100"/>
            <a:ext cx="6772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tr-TR" sz="2400" b="1" kern="0" dirty="0" smtClean="0">
                <a:solidFill>
                  <a:schemeClr val="bg1"/>
                </a:solidFill>
                <a:latin typeface="+mj-lt"/>
                <a:cs typeface="Arial" charset="0"/>
              </a:rPr>
              <a:t>YAVRU TEMA’NIN KONULARI</a:t>
            </a:r>
            <a:endParaRPr lang="tr-TR" sz="2400" b="1" kern="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4" name="3 Diyagram"/>
          <p:cNvGraphicFramePr/>
          <p:nvPr/>
        </p:nvGraphicFramePr>
        <p:xfrm>
          <a:off x="1133475" y="1689100"/>
          <a:ext cx="8081063" cy="3988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1085850" y="438150"/>
            <a:ext cx="8915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tr-TR" sz="2400" b="1" kern="0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ORTAOKUL TEMA</a:t>
            </a:r>
            <a:endParaRPr lang="tr-TR" sz="2400" b="1" kern="0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graphicFrame>
        <p:nvGraphicFramePr>
          <p:cNvPr id="3" name="2 Diyagram"/>
          <p:cNvGraphicFramePr/>
          <p:nvPr>
            <p:extLst>
              <p:ext uri="{D42A27DB-BD31-4B8C-83A1-F6EECF244321}">
                <p14:modId xmlns:p14="http://schemas.microsoft.com/office/powerpoint/2010/main" val="3783234230"/>
              </p:ext>
            </p:extLst>
          </p:nvPr>
        </p:nvGraphicFramePr>
        <p:xfrm>
          <a:off x="279400" y="1911350"/>
          <a:ext cx="4826000" cy="384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3 Resim" descr="ortaokul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1826" y="1911350"/>
            <a:ext cx="4233824" cy="31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Dikdörtgen"/>
          <p:cNvSpPr/>
          <p:nvPr/>
        </p:nvSpPr>
        <p:spPr>
          <a:xfrm>
            <a:off x="80300" y="5492750"/>
            <a:ext cx="982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i="1" dirty="0" smtClean="0"/>
          </a:p>
          <a:p>
            <a:r>
              <a:rPr lang="tr-TR" i="1" dirty="0" smtClean="0"/>
              <a:t>* Program 1996 yılında başlamış ve 2013 yılında yeniden yapılandırılmıştır. </a:t>
            </a:r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"/>
          <p:cNvGrpSpPr>
            <a:grpSpLocks/>
          </p:cNvGrpSpPr>
          <p:nvPr/>
        </p:nvGrpSpPr>
        <p:grpSpPr bwMode="auto">
          <a:xfrm>
            <a:off x="1006050" y="1447790"/>
            <a:ext cx="3946950" cy="2071701"/>
            <a:chOff x="-2" y="1"/>
            <a:chExt cx="4286282" cy="3071835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18 Tek Köşesi Yuvarlatılmış Dikdörtgen"/>
            <p:cNvSpPr/>
            <p:nvPr/>
          </p:nvSpPr>
          <p:spPr>
            <a:xfrm rot="16200000">
              <a:off x="607221" y="-607222"/>
              <a:ext cx="3071835" cy="4286281"/>
            </a:xfrm>
            <a:prstGeom prst="round1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k Köşesi Yuvarlatılmış Dikdörtgen 4"/>
            <p:cNvSpPr/>
            <p:nvPr/>
          </p:nvSpPr>
          <p:spPr>
            <a:xfrm>
              <a:off x="-1" y="317776"/>
              <a:ext cx="4286281" cy="2303479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3360" tIns="213360" rIns="213360" bIns="213360" spcCol="1270" anchor="ctr"/>
            <a:lstStyle/>
            <a:p>
              <a:pPr marL="342900" indent="-342900"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YAŞAMIN YAPI TAŞLARI</a:t>
              </a:r>
            </a:p>
            <a:p>
              <a:pPr marL="342900" indent="-342900"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Yaşamın devamlılığını sağlayan doğal varlıklar ve temel döngüler</a:t>
              </a:r>
            </a:p>
            <a:p>
              <a:pPr marL="342900" indent="-342900"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" name="6 Grup"/>
          <p:cNvGrpSpPr>
            <a:grpSpLocks/>
          </p:cNvGrpSpPr>
          <p:nvPr/>
        </p:nvGrpSpPr>
        <p:grpSpPr bwMode="auto">
          <a:xfrm>
            <a:off x="4953000" y="1176744"/>
            <a:ext cx="3869558" cy="2342747"/>
            <a:chOff x="4286280" y="-401892"/>
            <a:chExt cx="4286280" cy="347372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6 Tek Köşesi Yuvarlatılmış Dikdörtgen"/>
            <p:cNvSpPr/>
            <p:nvPr/>
          </p:nvSpPr>
          <p:spPr>
            <a:xfrm>
              <a:off x="4286280" y="0"/>
              <a:ext cx="4286280" cy="3071834"/>
            </a:xfrm>
            <a:prstGeom prst="round1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k Köşesi Yuvarlatılmış Dikdörtgen 6"/>
            <p:cNvSpPr/>
            <p:nvPr/>
          </p:nvSpPr>
          <p:spPr>
            <a:xfrm>
              <a:off x="4286280" y="-401892"/>
              <a:ext cx="4286280" cy="230347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3360" tIns="213360" rIns="213360" bIns="21336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7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SÜRDÜRÜLEBİLİR </a:t>
              </a:r>
              <a:r>
                <a:rPr lang="tr-TR" sz="1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TOPLUM</a:t>
              </a: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Sürdürülebilir bir topluma dönüşme yolları</a:t>
              </a:r>
              <a:endParaRPr lang="en-GB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" name="7 Grup"/>
          <p:cNvGrpSpPr>
            <a:grpSpLocks/>
          </p:cNvGrpSpPr>
          <p:nvPr/>
        </p:nvGrpSpPr>
        <p:grpSpPr bwMode="auto">
          <a:xfrm>
            <a:off x="1006050" y="3501993"/>
            <a:ext cx="3946950" cy="2439940"/>
            <a:chOff x="0" y="3071834"/>
            <a:chExt cx="4286280" cy="307183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14 Tek Köşesi Yuvarlatılmış Dikdörtgen"/>
            <p:cNvSpPr/>
            <p:nvPr/>
          </p:nvSpPr>
          <p:spPr>
            <a:xfrm rot="10800000">
              <a:off x="0" y="3071834"/>
              <a:ext cx="4286280" cy="3071834"/>
            </a:xfrm>
            <a:prstGeom prst="round1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k Köşesi Yuvarlatılmış Dikdörtgen 8"/>
            <p:cNvSpPr/>
            <p:nvPr/>
          </p:nvSpPr>
          <p:spPr>
            <a:xfrm>
              <a:off x="0" y="3723435"/>
              <a:ext cx="4286280" cy="230347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3360" tIns="213360" rIns="213360" bIns="213360" spcCol="1270" anchor="ctr"/>
            <a:lstStyle/>
            <a:p>
              <a:pPr algn="ctr">
                <a:defRPr/>
              </a:pPr>
              <a:r>
                <a:rPr lang="tr-TR" sz="1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ŞENLİKLİ DOĞA</a:t>
              </a:r>
            </a:p>
            <a:p>
              <a:pPr algn="ctr">
                <a:defRPr/>
              </a:pPr>
              <a:r>
                <a:rPr lang="tr-TR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Yaşadığımız evren ve bu evreni paylaştığımız canlılar</a:t>
              </a:r>
              <a:endParaRPr lang="en-GB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" name="8 Grup"/>
          <p:cNvGrpSpPr>
            <a:grpSpLocks/>
          </p:cNvGrpSpPr>
          <p:nvPr/>
        </p:nvGrpSpPr>
        <p:grpSpPr bwMode="auto">
          <a:xfrm>
            <a:off x="4953000" y="3519492"/>
            <a:ext cx="3869558" cy="2428891"/>
            <a:chOff x="4286280" y="3071834"/>
            <a:chExt cx="4286280" cy="3071834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12 Tek Köşesi Yuvarlatılmış Dikdörtgen"/>
            <p:cNvSpPr/>
            <p:nvPr/>
          </p:nvSpPr>
          <p:spPr>
            <a:xfrm rot="5400000">
              <a:off x="4893503" y="2464611"/>
              <a:ext cx="3071834" cy="4286280"/>
            </a:xfrm>
            <a:prstGeom prst="round1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k Köşesi Yuvarlatılmış Dikdörtgen 10"/>
            <p:cNvSpPr/>
            <p:nvPr/>
          </p:nvSpPr>
          <p:spPr>
            <a:xfrm>
              <a:off x="4286280" y="3840190"/>
              <a:ext cx="4286280" cy="230347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3360" tIns="213360" rIns="213360" bIns="21336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6" name="9 Grup"/>
          <p:cNvGrpSpPr/>
          <p:nvPr/>
        </p:nvGrpSpPr>
        <p:grpSpPr>
          <a:xfrm>
            <a:off x="2399091" y="2947986"/>
            <a:ext cx="4846669" cy="1288838"/>
            <a:chOff x="1741258" y="2255847"/>
            <a:chExt cx="5090043" cy="1631973"/>
          </a:xfr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10 Yuvarlatılmış Dikdörtgen"/>
            <p:cNvSpPr/>
            <p:nvPr/>
          </p:nvSpPr>
          <p:spPr>
            <a:xfrm>
              <a:off x="1741258" y="2255847"/>
              <a:ext cx="5090043" cy="1631973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Yuvarlatılmış Dikdörtgen 12"/>
            <p:cNvSpPr/>
            <p:nvPr/>
          </p:nvSpPr>
          <p:spPr>
            <a:xfrm>
              <a:off x="2066367" y="2436762"/>
              <a:ext cx="4605601" cy="129172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>
                <a:defRPr/>
              </a:pPr>
              <a:r>
                <a:rPr lang="tr-TR" sz="2000" b="1" dirty="0">
                  <a:solidFill>
                    <a:schemeClr val="bg1"/>
                  </a:solidFill>
                  <a:latin typeface="+mj-lt"/>
                </a:rPr>
                <a:t>YERYÜZÜNDE YAŞAM</a:t>
              </a:r>
            </a:p>
          </p:txBody>
        </p:sp>
      </p:grpSp>
      <p:sp>
        <p:nvSpPr>
          <p:cNvPr id="9223" name="21 Metin kutusu"/>
          <p:cNvSpPr txBox="1">
            <a:spLocks noChangeArrowheads="1"/>
          </p:cNvSpPr>
          <p:nvPr/>
        </p:nvSpPr>
        <p:spPr bwMode="auto">
          <a:xfrm>
            <a:off x="1133474" y="457200"/>
            <a:ext cx="6245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ORTAOKUL TEMA’NIN KONULARI</a:t>
            </a:r>
            <a:endParaRPr lang="tr-TR" sz="2400" b="1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sp>
        <p:nvSpPr>
          <p:cNvPr id="21" name="20 Dikdörtgen"/>
          <p:cNvSpPr/>
          <p:nvPr/>
        </p:nvSpPr>
        <p:spPr>
          <a:xfrm>
            <a:off x="4565650" y="4381500"/>
            <a:ext cx="4953000" cy="877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DOĞA HAKKI</a:t>
            </a:r>
            <a:r>
              <a:rPr lang="tr-T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/>
            </a:r>
            <a:br>
              <a:rPr lang="tr-T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</a:br>
            <a:r>
              <a:rPr lang="tr-T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İnsanın doğanın bir parçası olduğunun</a:t>
            </a:r>
          </a:p>
          <a:p>
            <a:pPr algn="ctr">
              <a:defRPr/>
            </a:pPr>
            <a:r>
              <a:rPr lang="tr-T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 anlaşılması</a:t>
            </a:r>
            <a:endParaRPr lang="en-GB" sz="17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1085850" y="438150"/>
            <a:ext cx="8915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tr-TR" sz="2400" b="1" kern="0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LİSE TEMA</a:t>
            </a:r>
            <a:endParaRPr lang="tr-TR" sz="2400" b="1" kern="0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graphicFrame>
        <p:nvGraphicFramePr>
          <p:cNvPr id="3" name="2 Diyagram"/>
          <p:cNvGraphicFramePr/>
          <p:nvPr>
            <p:extLst>
              <p:ext uri="{D42A27DB-BD31-4B8C-83A1-F6EECF244321}">
                <p14:modId xmlns:p14="http://schemas.microsoft.com/office/powerpoint/2010/main" val="3668409531"/>
              </p:ext>
            </p:extLst>
          </p:nvPr>
        </p:nvGraphicFramePr>
        <p:xfrm>
          <a:off x="133350" y="1511300"/>
          <a:ext cx="5283200" cy="4260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Picture 4" descr="http://mebk12.meb.gov.tr/meb_iys_dosyalar/34/04/964188/resimler/2015_06/11141316_tem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2341" y="2044700"/>
            <a:ext cx="4080933" cy="306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Dikdörtgen"/>
          <p:cNvSpPr/>
          <p:nvPr/>
        </p:nvSpPr>
        <p:spPr>
          <a:xfrm>
            <a:off x="80300" y="5492750"/>
            <a:ext cx="982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i="1" dirty="0" smtClean="0"/>
          </a:p>
          <a:p>
            <a:r>
              <a:rPr lang="tr-TR" i="1" dirty="0" smtClean="0"/>
              <a:t>* Program 2014 yılında başlamıştır. </a:t>
            </a:r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Başlık"/>
          <p:cNvSpPr>
            <a:spLocks noGrp="1"/>
          </p:cNvSpPr>
          <p:nvPr>
            <p:ph type="title"/>
          </p:nvPr>
        </p:nvSpPr>
        <p:spPr>
          <a:xfrm>
            <a:off x="1135063" y="327025"/>
            <a:ext cx="8915400" cy="1143000"/>
          </a:xfrm>
        </p:spPr>
        <p:txBody>
          <a:bodyPr/>
          <a:lstStyle/>
          <a:p>
            <a:pPr algn="l" eaLnBrk="1" hangingPunct="1"/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LİSE TEMA’ NIN KONULARI</a:t>
            </a:r>
          </a:p>
        </p:txBody>
      </p:sp>
      <p:graphicFrame>
        <p:nvGraphicFramePr>
          <p:cNvPr id="4" name="3 Diyagram"/>
          <p:cNvGraphicFramePr/>
          <p:nvPr/>
        </p:nvGraphicFramePr>
        <p:xfrm>
          <a:off x="563784" y="1771649"/>
          <a:ext cx="8637569" cy="367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69974" y="265400"/>
            <a:ext cx="7527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EĞİTİM PROGRAMLARININ BİLEŞENLERİ ve </a:t>
            </a:r>
          </a:p>
          <a:p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DESTEKLEYİCİ MATERYALLER</a:t>
            </a:r>
            <a:endParaRPr lang="tr-T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780248016"/>
              </p:ext>
            </p:extLst>
          </p:nvPr>
        </p:nvGraphicFramePr>
        <p:xfrm>
          <a:off x="95250" y="1358900"/>
          <a:ext cx="972185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31B07-173F-4531-AFFC-3AA2919D4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EE231B07-173F-4531-AFFC-3AA2919D4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F79FC5-1008-41CB-87B6-B540057D0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F1F79FC5-1008-41CB-87B6-B540057D0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AA13BD-E7AB-48E7-8E7B-EDD84B060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CAAA13BD-E7AB-48E7-8E7B-EDD84B060C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73FAFD-6670-4902-97F2-F2D7F3EBC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>
                                            <p:graphicEl>
                                              <a:dgm id="{6F73FAFD-6670-4902-97F2-F2D7F3EBC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87A585-D432-4EED-B18D-393FFEABE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AA87A585-D432-4EED-B18D-393FFEABE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93929A-5843-4EB9-8B8A-CA4603490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2393929A-5843-4EB9-8B8A-CA4603490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1C11DD-27A8-463C-A1AE-41C81EBC1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DF1C11DD-27A8-463C-A1AE-41C81EBC1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931A7F-7687-4040-90AC-2F69DCDC3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3B931A7F-7687-4040-90AC-2F69DCDC3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2170AC-0F12-4C10-9B04-DBFB8DF62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A02170AC-0F12-4C10-9B04-DBFB8DF62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4C5E10-AB15-4768-9DDA-55CA66CD0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1F4C5E10-AB15-4768-9DDA-55CA66CD0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3C4EA4-E288-4775-BE6A-B312B018B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DB3C4EA4-E288-4775-BE6A-B312B018B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basak.yalvac\Desktop\Haftanın Fotoğrafları\13.04.2015-2.png"/>
          <p:cNvPicPr>
            <a:picLocks noChangeAspect="1" noChangeArrowheads="1"/>
          </p:cNvPicPr>
          <p:nvPr/>
        </p:nvPicPr>
        <p:blipFill>
          <a:blip r:embed="rId2"/>
          <a:srcRect t="7958" b="16497"/>
          <a:stretch>
            <a:fillRect/>
          </a:stretch>
        </p:blipFill>
        <p:spPr bwMode="auto">
          <a:xfrm>
            <a:off x="0" y="1238250"/>
            <a:ext cx="9906000" cy="4991100"/>
          </a:xfrm>
          <a:prstGeom prst="rect">
            <a:avLst/>
          </a:prstGeom>
          <a:noFill/>
        </p:spPr>
      </p:pic>
      <p:sp>
        <p:nvSpPr>
          <p:cNvPr id="24578" name="1 Alt Başlık"/>
          <p:cNvSpPr>
            <a:spLocks noGrp="1"/>
          </p:cNvSpPr>
          <p:nvPr>
            <p:ph type="subTitle" idx="1"/>
          </p:nvPr>
        </p:nvSpPr>
        <p:spPr>
          <a:xfrm>
            <a:off x="111433" y="1238249"/>
            <a:ext cx="9687659" cy="4991101"/>
          </a:xfrm>
          <a:solidFill>
            <a:schemeClr val="accent3">
              <a:lumMod val="75000"/>
              <a:alpha val="66000"/>
            </a:schemeClr>
          </a:solidFill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tr-TR" sz="1800" b="1" dirty="0" smtClean="0">
                <a:solidFill>
                  <a:schemeClr val="bg1"/>
                </a:solidFill>
              </a:rPr>
              <a:t>Başvurular sadece İl Temsilcilerimiz üzerinden alınacaktır. İlçeler başvurularını İl Temsilcisine ileteceklerdir. </a:t>
            </a:r>
          </a:p>
          <a:p>
            <a:pPr>
              <a:spcBef>
                <a:spcPts val="0"/>
              </a:spcBef>
            </a:pPr>
            <a:endParaRPr lang="tr-TR" sz="1800" b="1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tr-TR" sz="1800" b="1" dirty="0" smtClean="0">
                <a:solidFill>
                  <a:schemeClr val="bg1"/>
                </a:solidFill>
              </a:rPr>
              <a:t>Temsilcilerimiz başvuruları yeni bilgi sistemi üzerinden Saha ve Gönüllülük Bölümü ile paylaşacaktır. 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endParaRPr lang="tr-TR" sz="1800" b="1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tr-TR" sz="1800" b="1" dirty="0" smtClean="0">
                <a:solidFill>
                  <a:schemeClr val="bg1"/>
                </a:solidFill>
              </a:rPr>
              <a:t>Minik TEMA Programı</a:t>
            </a:r>
            <a:r>
              <a:rPr lang="tr-TR" sz="1800" dirty="0" smtClean="0">
                <a:solidFill>
                  <a:schemeClr val="bg1"/>
                </a:solidFill>
              </a:rPr>
              <a:t> </a:t>
            </a:r>
            <a:r>
              <a:rPr lang="tr-TR" sz="1800" b="1" dirty="0" smtClean="0">
                <a:solidFill>
                  <a:schemeClr val="bg1"/>
                </a:solidFill>
              </a:rPr>
              <a:t>yalnızca okul öncesi/anasınıfı </a:t>
            </a:r>
            <a:r>
              <a:rPr lang="tr-TR" sz="1800" dirty="0" smtClean="0">
                <a:solidFill>
                  <a:schemeClr val="bg1"/>
                </a:solidFill>
              </a:rPr>
              <a:t>için, </a:t>
            </a:r>
            <a:r>
              <a:rPr lang="tr-TR" sz="1800" b="1" dirty="0" smtClean="0">
                <a:solidFill>
                  <a:schemeClr val="bg1"/>
                </a:solidFill>
              </a:rPr>
              <a:t>Yavru TEMA Programı</a:t>
            </a:r>
            <a:r>
              <a:rPr lang="tr-TR" sz="1800" dirty="0" smtClean="0">
                <a:solidFill>
                  <a:schemeClr val="bg1"/>
                </a:solidFill>
              </a:rPr>
              <a:t>  </a:t>
            </a:r>
            <a:r>
              <a:rPr lang="tr-TR" sz="1800" b="1" dirty="0" smtClean="0">
                <a:solidFill>
                  <a:schemeClr val="bg1"/>
                </a:solidFill>
              </a:rPr>
              <a:t>sadece ilkokul </a:t>
            </a:r>
            <a:r>
              <a:rPr lang="tr-TR" sz="1800" dirty="0" smtClean="0">
                <a:solidFill>
                  <a:schemeClr val="bg1"/>
                </a:solidFill>
              </a:rPr>
              <a:t>için uygulanacaktır. 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endParaRPr lang="tr-TR" sz="18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tr-TR" sz="1800" b="1" dirty="0" smtClean="0">
                <a:solidFill>
                  <a:schemeClr val="bg1"/>
                </a:solidFill>
                <a:cs typeface="Arial" charset="0"/>
              </a:rPr>
              <a:t>Yavru TEMA Günü: </a:t>
            </a:r>
            <a:r>
              <a:rPr lang="tr-TR" sz="1800" dirty="0" smtClean="0">
                <a:solidFill>
                  <a:schemeClr val="bg1"/>
                </a:solidFill>
                <a:cs typeface="Arial" charset="0"/>
              </a:rPr>
              <a:t>Mart ayında okul ya da il/ilçe bazında </a:t>
            </a:r>
            <a:r>
              <a:rPr lang="tr-TR" sz="1800" b="1" dirty="0" smtClean="0">
                <a:solidFill>
                  <a:schemeClr val="bg1"/>
                </a:solidFill>
              </a:rPr>
              <a:t>sadece ilkokul </a:t>
            </a:r>
            <a:r>
              <a:rPr lang="tr-TR" sz="1800" dirty="0" smtClean="0">
                <a:solidFill>
                  <a:schemeClr val="bg1"/>
                </a:solidFill>
              </a:rPr>
              <a:t>seviyesinde </a:t>
            </a:r>
          </a:p>
          <a:p>
            <a:pPr marL="457200" indent="-457200">
              <a:spcBef>
                <a:spcPts val="0"/>
              </a:spcBef>
            </a:pPr>
            <a:r>
              <a:rPr lang="tr-TR" sz="1800" dirty="0" smtClean="0">
                <a:solidFill>
                  <a:schemeClr val="bg1"/>
                </a:solidFill>
                <a:cs typeface="Arial" charset="0"/>
              </a:rPr>
              <a:t>	düzenlenecektir. </a:t>
            </a:r>
            <a:r>
              <a:rPr lang="tr-TR" sz="1800" b="1" dirty="0" smtClean="0">
                <a:solidFill>
                  <a:schemeClr val="bg1"/>
                </a:solidFill>
                <a:cs typeface="Arial" charset="0"/>
              </a:rPr>
              <a:t>Yavru TEMA Şenliği düzenlenmeyecektir</a:t>
            </a:r>
            <a:r>
              <a:rPr lang="tr-TR" sz="18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tr-TR" sz="18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endParaRPr lang="tr-TR" sz="18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tr-TR" sz="1800" b="1" dirty="0" smtClean="0">
                <a:solidFill>
                  <a:schemeClr val="bg1"/>
                </a:solidFill>
              </a:rPr>
              <a:t>Ara Değerlendirme Anketi ve Sonuç Değerlendirme Anketi </a:t>
            </a:r>
            <a:r>
              <a:rPr lang="tr-TR" sz="1800" dirty="0" smtClean="0">
                <a:solidFill>
                  <a:schemeClr val="bg1"/>
                </a:solidFill>
              </a:rPr>
              <a:t>öğretmenler tarafından çevrimiçi (online)  doldurulur. Ara Değerlendirme Anketini dolduran öğretmenlere </a:t>
            </a:r>
            <a:r>
              <a:rPr lang="tr-TR" sz="1800" b="1" dirty="0" smtClean="0">
                <a:solidFill>
                  <a:schemeClr val="bg1"/>
                </a:solidFill>
              </a:rPr>
              <a:t>Basılı Katılım belgesi iletilir.</a:t>
            </a:r>
          </a:p>
          <a:p>
            <a:pPr marL="457200" indent="-457200">
              <a:spcBef>
                <a:spcPts val="0"/>
              </a:spcBef>
            </a:pPr>
            <a:endParaRPr lang="tr-TR" sz="1800" b="1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tr-TR" sz="1800" b="1" dirty="0" smtClean="0">
                <a:solidFill>
                  <a:schemeClr val="bg1"/>
                </a:solidFill>
              </a:rPr>
              <a:t>Yıl Sonu Hediyesi olarak programa katılan çocuklarla Minik TEMA, Yavru TEMA, Ortaokul TEMA ve Lise TEMA Rozeti</a:t>
            </a:r>
            <a:r>
              <a:rPr lang="tr-TR" sz="1800" dirty="0" smtClean="0">
                <a:solidFill>
                  <a:schemeClr val="bg1"/>
                </a:solidFill>
              </a:rPr>
              <a:t> paylaşılacaktır. </a:t>
            </a: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114425" y="476250"/>
            <a:ext cx="8915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tr-TR" sz="2400" b="1" kern="0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ÖNEMLİ BİLGİLER</a:t>
            </a:r>
            <a:endParaRPr lang="tr-TR" sz="2400" b="1" kern="0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Başlık"/>
          <p:cNvSpPr>
            <a:spLocks noGrp="1"/>
          </p:cNvSpPr>
          <p:nvPr>
            <p:ph type="title"/>
          </p:nvPr>
        </p:nvSpPr>
        <p:spPr>
          <a:xfrm>
            <a:off x="1100138" y="63500"/>
            <a:ext cx="8431212" cy="1143000"/>
          </a:xfrm>
        </p:spPr>
        <p:txBody>
          <a:bodyPr/>
          <a:lstStyle/>
          <a:p>
            <a:pPr algn="l">
              <a:defRPr/>
            </a:pPr>
            <a:r>
              <a:rPr lang="tr-TR" sz="2400" b="1" dirty="0" smtClean="0">
                <a:solidFill>
                  <a:schemeClr val="bg1"/>
                </a:solidFill>
                <a:ea typeface="+mn-ea"/>
                <a:cs typeface="+mn-cs"/>
              </a:rPr>
              <a:t>ÇOCUK ve GENÇLİK EĞİTİM PROGRAMLARI </a:t>
            </a:r>
            <a:br>
              <a:rPr lang="tr-TR" sz="2400" b="1" dirty="0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tr-TR" sz="2400" b="1" dirty="0" smtClean="0">
                <a:solidFill>
                  <a:schemeClr val="bg1"/>
                </a:solidFill>
                <a:ea typeface="+mn-ea"/>
                <a:cs typeface="+mn-cs"/>
              </a:rPr>
              <a:t>İŞ PLANI ve TAKVİM</a:t>
            </a:r>
            <a:br>
              <a:rPr lang="tr-TR" sz="2400" b="1" dirty="0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tr-TR" sz="2400" b="1" dirty="0" smtClean="0">
                <a:solidFill>
                  <a:schemeClr val="bg1"/>
                </a:solidFill>
                <a:ea typeface="+mn-ea"/>
                <a:cs typeface="+mn-cs"/>
              </a:rPr>
              <a:t>2016-2017 </a:t>
            </a: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902289"/>
              </p:ext>
            </p:extLst>
          </p:nvPr>
        </p:nvGraphicFramePr>
        <p:xfrm>
          <a:off x="129858" y="1320801"/>
          <a:ext cx="9699941" cy="45923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3592"/>
                <a:gridCol w="1460500"/>
                <a:gridCol w="1638300"/>
                <a:gridCol w="1937130"/>
                <a:gridCol w="1235028"/>
                <a:gridCol w="1355391"/>
              </a:tblGrid>
              <a:tr h="520385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TÜM</a:t>
                      </a:r>
                      <a:r>
                        <a:rPr lang="tr-TR" sz="2000" baseline="0" dirty="0" smtClean="0"/>
                        <a:t> PROGRAMLAR </a:t>
                      </a:r>
                      <a:endParaRPr lang="tr-TR" sz="2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  <a:tc hMerge="1">
                  <a:txBody>
                    <a:bodyPr/>
                    <a:lstStyle/>
                    <a:p>
                      <a:endParaRPr lang="tr-TR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  <a:tc hMerge="1">
                  <a:txBody>
                    <a:bodyPr/>
                    <a:lstStyle/>
                    <a:p>
                      <a:endParaRPr lang="tr-TR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  <a:tc hMerge="1">
                  <a:txBody>
                    <a:bodyPr/>
                    <a:lstStyle/>
                    <a:p>
                      <a:endParaRPr lang="tr-TR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</a:tr>
              <a:tr h="1206814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Başvuru Süreci </a:t>
                      </a:r>
                    </a:p>
                    <a:p>
                      <a:pPr algn="ctr"/>
                      <a:r>
                        <a:rPr lang="tr-TR" sz="1400" b="1" dirty="0" smtClean="0"/>
                        <a:t>ve </a:t>
                      </a:r>
                    </a:p>
                    <a:p>
                      <a:pPr algn="ctr"/>
                      <a:r>
                        <a:rPr lang="tr-TR" sz="1400" b="1" dirty="0" smtClean="0"/>
                        <a:t>Onay Mesajı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Materyallerin Gönderimi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Programın Uygulanması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Ara Rapor ve Sonuç Raporu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Koordinasyon Toplantıları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Katılım</a:t>
                      </a:r>
                      <a:r>
                        <a:rPr lang="tr-TR" sz="1400" b="1" baseline="0" dirty="0" smtClean="0"/>
                        <a:t> Belgesi ve </a:t>
                      </a:r>
                    </a:p>
                    <a:p>
                      <a:pPr algn="ctr"/>
                      <a:r>
                        <a:rPr lang="tr-TR" sz="1400" b="1" dirty="0" smtClean="0"/>
                        <a:t>Yıl Sonu Hediyesi Gönderimi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</a:tr>
              <a:tr h="2710696">
                <a:tc>
                  <a:txBody>
                    <a:bodyPr/>
                    <a:lstStyle/>
                    <a:p>
                      <a:r>
                        <a:rPr lang="tr-TR" sz="1400" b="1" i="0" dirty="0" smtClean="0"/>
                        <a:t>Başvuru Tarihleri</a:t>
                      </a:r>
                    </a:p>
                    <a:p>
                      <a:r>
                        <a:rPr lang="tr-TR" sz="1400" b="1" i="0" baseline="0" dirty="0" smtClean="0"/>
                        <a:t>1 Eylül</a:t>
                      </a:r>
                      <a:r>
                        <a:rPr lang="tr-TR" sz="1400" b="1" i="0" dirty="0" smtClean="0"/>
                        <a:t> </a:t>
                      </a:r>
                      <a:r>
                        <a:rPr lang="tr-TR" sz="1400" b="1" i="0" baseline="0" dirty="0" smtClean="0"/>
                        <a:t>- 2</a:t>
                      </a:r>
                      <a:r>
                        <a:rPr lang="tr-TR" sz="1400" b="1" i="0" dirty="0" smtClean="0"/>
                        <a:t>1 Ekim 2016</a:t>
                      </a:r>
                    </a:p>
                    <a:p>
                      <a:endParaRPr lang="tr-TR" sz="1400" b="1" i="0" dirty="0" smtClean="0"/>
                    </a:p>
                    <a:p>
                      <a:r>
                        <a:rPr lang="tr-TR" sz="1400" b="1" i="0" dirty="0" smtClean="0"/>
                        <a:t>Bilgi Sistemine Başvuruların Giriş Tarihleri</a:t>
                      </a:r>
                    </a:p>
                    <a:p>
                      <a:r>
                        <a:rPr lang="tr-TR" sz="1400" b="1" i="0" dirty="0" smtClean="0"/>
                        <a:t>10 -</a:t>
                      </a:r>
                      <a:r>
                        <a:rPr lang="tr-TR" sz="1400" b="1" i="0" baseline="0" dirty="0" smtClean="0"/>
                        <a:t> </a:t>
                      </a:r>
                      <a:r>
                        <a:rPr lang="tr-TR" sz="1400" b="1" i="0" dirty="0" smtClean="0"/>
                        <a:t>21 Ekim 2016</a:t>
                      </a:r>
                    </a:p>
                    <a:p>
                      <a:endParaRPr lang="tr-TR" sz="1400" b="1" i="0" dirty="0" smtClean="0"/>
                    </a:p>
                    <a:p>
                      <a:r>
                        <a:rPr lang="tr-TR" sz="1400" b="1" i="0" dirty="0" smtClean="0"/>
                        <a:t>Onay Mesajı</a:t>
                      </a:r>
                    </a:p>
                    <a:p>
                      <a:r>
                        <a:rPr lang="tr-TR" sz="1400" b="1" i="0" dirty="0" smtClean="0"/>
                        <a:t>4 Kasım 2016</a:t>
                      </a:r>
                      <a:endParaRPr lang="tr-TR" sz="14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tr-TR" sz="1400" b="1" i="0" dirty="0" smtClean="0"/>
                        <a:t>Kasım’ın 2.</a:t>
                      </a:r>
                      <a:r>
                        <a:rPr lang="tr-TR" sz="1400" b="1" i="0" baseline="0" dirty="0" smtClean="0"/>
                        <a:t> </a:t>
                      </a:r>
                      <a:r>
                        <a:rPr lang="tr-TR" sz="1400" b="1" i="0" dirty="0" smtClean="0"/>
                        <a:t>Haftası </a:t>
                      </a:r>
                      <a:endParaRPr lang="tr-TR" sz="1400" b="1" i="0" baseline="0" dirty="0" smtClean="0"/>
                    </a:p>
                    <a:p>
                      <a:endParaRPr lang="tr-TR" sz="1400" b="1" i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sz="1400" b="1" i="0" baseline="0" dirty="0" smtClean="0"/>
                        <a:t> </a:t>
                      </a:r>
                      <a:r>
                        <a:rPr lang="tr-TR" sz="1400" b="0" i="0" baseline="0" dirty="0" smtClean="0"/>
                        <a:t>Öğretmen Rehberi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tr-TR" sz="1400" b="0" i="0" dirty="0" smtClean="0"/>
                        <a:t> Meşe</a:t>
                      </a:r>
                      <a:r>
                        <a:rPr lang="tr-TR" sz="1400" b="0" i="0" baseline="0" dirty="0" smtClean="0"/>
                        <a:t> ve Toprak Posterleri 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tr-TR" sz="1400" b="0" i="0" baseline="0" dirty="0" smtClean="0"/>
                        <a:t> Gözlem Kutusu</a:t>
                      </a:r>
                    </a:p>
                    <a:p>
                      <a:endParaRPr lang="tr-TR" sz="1400" b="1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tr-TR" sz="1400" b="1" i="0" dirty="0" smtClean="0"/>
                        <a:t>Kasım - Mayıs</a:t>
                      </a:r>
                      <a:r>
                        <a:rPr lang="tr-TR" sz="1400" b="1" i="0" baseline="0" dirty="0" smtClean="0"/>
                        <a:t> Arasında </a:t>
                      </a:r>
                    </a:p>
                    <a:p>
                      <a:endParaRPr lang="tr-TR" sz="1400" b="1" i="0" baseline="0" dirty="0" smtClean="0"/>
                    </a:p>
                    <a:p>
                      <a:r>
                        <a:rPr lang="tr-TR" sz="1400" b="0" i="0" baseline="0" dirty="0" smtClean="0"/>
                        <a:t>Öğretmenler tarafından uygulanır.</a:t>
                      </a:r>
                    </a:p>
                    <a:p>
                      <a:endParaRPr lang="tr-TR" sz="1400" b="1" i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1" i="0" dirty="0" smtClean="0"/>
                        <a:t>MT: en az 21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1" i="0" dirty="0" smtClean="0"/>
                        <a:t>YT:  en az 10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1" i="0" dirty="0" smtClean="0"/>
                        <a:t>OT: en az 10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1" i="0" dirty="0" smtClean="0"/>
                        <a:t>LT:  en az 10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tr-TR" sz="1400" b="1" i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400" b="0" i="0" dirty="0" smtClean="0"/>
                        <a:t>etkinlik</a:t>
                      </a:r>
                      <a:r>
                        <a:rPr lang="tr-TR" sz="1400" b="0" i="0" baseline="0" dirty="0" smtClean="0"/>
                        <a:t> uygulanır.</a:t>
                      </a:r>
                      <a:r>
                        <a:rPr lang="tr-TR" sz="1400" b="0" i="0" dirty="0" smtClean="0"/>
                        <a:t> </a:t>
                      </a:r>
                      <a:endParaRPr lang="tr-TR" sz="1400" b="0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tr-TR" sz="1400" b="1" i="0" dirty="0" smtClean="0"/>
                        <a:t>Çevrimiçi (online) olarak doldurulacak</a:t>
                      </a:r>
                    </a:p>
                    <a:p>
                      <a:endParaRPr lang="tr-TR" sz="1400" b="1" i="0" dirty="0" smtClean="0"/>
                    </a:p>
                    <a:p>
                      <a:r>
                        <a:rPr lang="tr-TR" sz="1400" b="1" i="0" dirty="0" smtClean="0"/>
                        <a:t>Ara Rapor: </a:t>
                      </a:r>
                    </a:p>
                    <a:p>
                      <a:r>
                        <a:rPr lang="tr-TR" sz="1400" b="1" i="0" dirty="0" smtClean="0"/>
                        <a:t>6</a:t>
                      </a:r>
                      <a:r>
                        <a:rPr lang="tr-TR" sz="1400" b="1" i="0" baseline="0" dirty="0" smtClean="0"/>
                        <a:t> </a:t>
                      </a:r>
                      <a:r>
                        <a:rPr lang="tr-TR" sz="1400" b="1" i="0" dirty="0" smtClean="0"/>
                        <a:t>Şubat - 6 Mart 2017</a:t>
                      </a:r>
                    </a:p>
                    <a:p>
                      <a:endParaRPr lang="tr-TR" sz="1400" b="1" i="0" dirty="0" smtClean="0"/>
                    </a:p>
                    <a:p>
                      <a:r>
                        <a:rPr lang="tr-TR" sz="1400" b="1" i="0" dirty="0" smtClean="0"/>
                        <a:t>Sonuç Raporu: </a:t>
                      </a:r>
                    </a:p>
                    <a:p>
                      <a:r>
                        <a:rPr lang="tr-TR" sz="1400" b="1" i="0" dirty="0" smtClean="0"/>
                        <a:t>9 Mayıs - 9 Haziran 2017</a:t>
                      </a:r>
                    </a:p>
                    <a:p>
                      <a:endParaRPr lang="tr-TR" sz="1400" b="1" i="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tr-TR" sz="1400" b="0" i="0" baseline="0" dirty="0" smtClean="0"/>
                        <a:t>Yılda  2 kez, İl Temsilcileri tarafından gerçekleştirilir ve raporlanır.</a:t>
                      </a:r>
                    </a:p>
                    <a:p>
                      <a:endParaRPr lang="tr-TR" sz="1400" b="1" i="0" baseline="0" dirty="0" smtClean="0"/>
                    </a:p>
                    <a:p>
                      <a:r>
                        <a:rPr lang="tr-TR" sz="1400" b="1" i="0" baseline="0" dirty="0" smtClean="0"/>
                        <a:t>Ocak ve Nisan</a:t>
                      </a:r>
                      <a:endParaRPr lang="tr-TR" sz="1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lang="tr-TR" sz="1400" b="1" i="0" dirty="0" smtClean="0"/>
                        <a:t>Nisan’ın 2. Haftası</a:t>
                      </a:r>
                      <a:r>
                        <a:rPr lang="tr-TR" sz="1400" b="1" i="0" baseline="0" dirty="0" smtClean="0"/>
                        <a:t> </a:t>
                      </a:r>
                    </a:p>
                    <a:p>
                      <a:r>
                        <a:rPr lang="tr-TR" sz="1400" b="0" i="0" baseline="0" dirty="0" smtClean="0"/>
                        <a:t>Genel Merkez tarafından gönderilir.</a:t>
                      </a:r>
                    </a:p>
                    <a:p>
                      <a:endParaRPr lang="tr-TR" sz="1400" b="1" i="0" baseline="0" dirty="0" smtClean="0"/>
                    </a:p>
                    <a:p>
                      <a:r>
                        <a:rPr lang="tr-TR" sz="1400" b="1" i="0" dirty="0" smtClean="0"/>
                        <a:t>Mayıs ve Haziran ayları</a:t>
                      </a:r>
                      <a:r>
                        <a:rPr lang="tr-TR" sz="1400" b="1" i="0" baseline="0" dirty="0" smtClean="0"/>
                        <a:t> boyunca </a:t>
                      </a:r>
                      <a:r>
                        <a:rPr lang="tr-TR" sz="1400" b="0" i="0" baseline="0" dirty="0" smtClean="0"/>
                        <a:t>Temsilciler tarafından dağıtılır.</a:t>
                      </a:r>
                      <a:endParaRPr lang="tr-TR" sz="14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9060" marR="9906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basak.yalvac\Desktop\Haftanın Fotoğrafları\17.10.2014-1.png"/>
          <p:cNvPicPr>
            <a:picLocks noChangeAspect="1" noChangeArrowheads="1"/>
          </p:cNvPicPr>
          <p:nvPr/>
        </p:nvPicPr>
        <p:blipFill>
          <a:blip r:embed="rId2"/>
          <a:srcRect l="634" r="2248" b="27565"/>
          <a:stretch>
            <a:fillRect/>
          </a:stretch>
        </p:blipFill>
        <p:spPr bwMode="auto">
          <a:xfrm>
            <a:off x="-1" y="1231901"/>
            <a:ext cx="9906001" cy="4927600"/>
          </a:xfrm>
          <a:prstGeom prst="rect">
            <a:avLst/>
          </a:prstGeom>
          <a:noFill/>
        </p:spPr>
      </p:pic>
      <p:sp>
        <p:nvSpPr>
          <p:cNvPr id="27650" name="1 Alt Başlık"/>
          <p:cNvSpPr>
            <a:spLocks noGrp="1"/>
          </p:cNvSpPr>
          <p:nvPr>
            <p:ph type="subTitle" idx="1"/>
          </p:nvPr>
        </p:nvSpPr>
        <p:spPr>
          <a:xfrm>
            <a:off x="122238" y="1404937"/>
            <a:ext cx="9434512" cy="3590144"/>
          </a:xfrm>
          <a:solidFill>
            <a:schemeClr val="accent6">
              <a:lumMod val="75000"/>
              <a:alpha val="52000"/>
            </a:schemeClr>
          </a:solidFill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</a:rPr>
              <a:t>  Başvuruların alınması ve başvuruların yeni bilgi sistemi üzerinden Saha ve Gönüllülük Bölümü ile paylaşılması</a:t>
            </a:r>
          </a:p>
          <a:p>
            <a:endParaRPr lang="tr-TR" sz="9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</a:rPr>
              <a:t>  Yıl içerisinde Eğitim Programlarını uygulayan okulların takip edilmesi ve öğretmenlerle Ocak ve Nisan aylarında Koordinasyon Toplantıları düzenlenmesi</a:t>
            </a:r>
          </a:p>
          <a:p>
            <a:pPr>
              <a:buFont typeface="Arial" pitchFamily="34" charset="0"/>
              <a:buChar char="•"/>
            </a:pPr>
            <a:endParaRPr lang="tr-TR" sz="9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</a:rPr>
              <a:t>  Materyallerin programı uygulayan sınıflara ulaştırılması</a:t>
            </a:r>
          </a:p>
          <a:p>
            <a:pPr>
              <a:buFont typeface="Arial" pitchFamily="34" charset="0"/>
              <a:buChar char="•"/>
            </a:pPr>
            <a:endParaRPr lang="tr-TR" sz="9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</a:rPr>
              <a:t>  Öğretmenler tarafından doldurulması gereken Ara Değerlendirme Anketi ve Sonuç Değerlendirme Anketinin takibi</a:t>
            </a:r>
          </a:p>
          <a:p>
            <a:endParaRPr lang="tr-TR" sz="2000" dirty="0" smtClean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0"/>
          </p:nvPr>
        </p:nvSpPr>
        <p:spPr>
          <a:xfrm>
            <a:off x="1046163" y="393700"/>
            <a:ext cx="8199437" cy="1185863"/>
          </a:xfrm>
        </p:spPr>
        <p:txBody>
          <a:bodyPr/>
          <a:lstStyle/>
          <a:p>
            <a:pPr algn="l">
              <a:buFont typeface="Arial" charset="0"/>
              <a:buNone/>
              <a:defRPr/>
            </a:pPr>
            <a:r>
              <a:rPr lang="tr-TR" sz="2400" dirty="0" smtClean="0">
                <a:solidFill>
                  <a:schemeClr val="bg1"/>
                </a:solidFill>
                <a:latin typeface="+mj-lt"/>
              </a:rPr>
              <a:t>TEMSİLCİLERİMİZİN ROLÜ</a:t>
            </a:r>
            <a:endParaRPr lang="tr-TR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000" y="1809000"/>
            <a:ext cx="9720000" cy="426795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tr-TR" sz="5600" b="1" dirty="0" smtClean="0">
              <a:solidFill>
                <a:srgbClr val="008000"/>
              </a:solidFill>
              <a:latin typeface="+mj-lt"/>
              <a:ea typeface="Akzidenz-Grotesk Std Cnd"/>
              <a:cs typeface="Akzidenz-Grotesk Std Cnd"/>
            </a:endParaRPr>
          </a:p>
          <a:p>
            <a:pPr algn="ctr">
              <a:spcBef>
                <a:spcPct val="0"/>
              </a:spcBef>
              <a:defRPr/>
            </a:pPr>
            <a:endParaRPr lang="tr-TR" sz="6400" b="1" dirty="0" smtClean="0">
              <a:solidFill>
                <a:srgbClr val="008000"/>
              </a:solidFill>
              <a:latin typeface="+mj-lt"/>
              <a:ea typeface="Akzidenz-Grotesk Std Cnd"/>
              <a:cs typeface="Akzidenz-Grotesk Std Cnd"/>
            </a:endParaRPr>
          </a:p>
          <a:p>
            <a:pPr algn="ctr">
              <a:spcBef>
                <a:spcPct val="0"/>
              </a:spcBef>
              <a:defRPr/>
            </a:pPr>
            <a:r>
              <a:rPr lang="tr-TR" sz="7700" b="1" dirty="0" smtClean="0">
                <a:solidFill>
                  <a:srgbClr val="008000"/>
                </a:solidFill>
                <a:latin typeface="+mj-lt"/>
                <a:ea typeface="Akzidenz-Grotesk Std Cnd"/>
                <a:cs typeface="Akzidenz-Grotesk Std Cnd"/>
              </a:rPr>
              <a:t>2016-2017</a:t>
            </a:r>
          </a:p>
          <a:p>
            <a:pPr algn="ctr">
              <a:spcBef>
                <a:spcPct val="0"/>
              </a:spcBef>
              <a:defRPr/>
            </a:pPr>
            <a:r>
              <a:rPr lang="tr-TR" sz="7700" b="1" dirty="0" smtClean="0">
                <a:solidFill>
                  <a:srgbClr val="008000"/>
                </a:solidFill>
                <a:latin typeface="+mj-lt"/>
                <a:ea typeface="Akzidenz-Grotesk Std Cnd"/>
                <a:cs typeface="Akzidenz-Grotesk Std Cnd"/>
              </a:rPr>
              <a:t>Çocuk ve Gençlik </a:t>
            </a:r>
          </a:p>
          <a:p>
            <a:pPr algn="ctr">
              <a:spcBef>
                <a:spcPct val="0"/>
              </a:spcBef>
              <a:defRPr/>
            </a:pPr>
            <a:r>
              <a:rPr lang="tr-TR" sz="7700" b="1" dirty="0" smtClean="0">
                <a:solidFill>
                  <a:srgbClr val="008000"/>
                </a:solidFill>
                <a:latin typeface="+mj-lt"/>
                <a:ea typeface="Akzidenz-Grotesk Std Cnd"/>
                <a:cs typeface="Akzidenz-Grotesk Std Cnd"/>
              </a:rPr>
              <a:t>Eğitim Programları</a:t>
            </a:r>
          </a:p>
          <a:p>
            <a:pPr algn="ctr">
              <a:spcBef>
                <a:spcPct val="0"/>
              </a:spcBef>
              <a:defRPr/>
            </a:pPr>
            <a:r>
              <a:rPr kumimoji="0" lang="tr-TR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Akzidenz-Grotesk Std Cnd"/>
                <a:cs typeface="Akzidenz-Grotesk Std Cnd"/>
              </a:rPr>
              <a:t/>
            </a:r>
            <a:br>
              <a:rPr kumimoji="0" lang="tr-TR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Akzidenz-Grotesk Std Cnd"/>
                <a:cs typeface="Akzidenz-Grotesk Std Cnd"/>
              </a:rPr>
            </a:b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kzidenz-Grotesk Std Cnd"/>
                <a:ea typeface="+mj-ea"/>
                <a:cs typeface="Akzidenz-Grotesk Std Cnd"/>
              </a:rPr>
              <a:t/>
            </a:r>
            <a:b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kzidenz-Grotesk Std Cnd"/>
                <a:ea typeface="+mj-ea"/>
                <a:cs typeface="Akzidenz-Grotesk Std Cnd"/>
              </a:rPr>
            </a:br>
            <a:endParaRPr lang="tr-TR" sz="3100" b="1" dirty="0" smtClean="0">
              <a:solidFill>
                <a:srgbClr val="008000"/>
              </a:solidFill>
              <a:latin typeface="+mj-lt"/>
              <a:ea typeface="Akzidenz-Grotesk Std Cnd"/>
              <a:cs typeface="Akzidenz-Grotesk Std Cnd"/>
            </a:endParaRPr>
          </a:p>
          <a:p>
            <a:pPr algn="ctr">
              <a:spcBef>
                <a:spcPct val="0"/>
              </a:spcBef>
              <a:defRPr/>
            </a:pPr>
            <a:r>
              <a:rPr kumimoji="0" lang="tr-TR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Akzidenz-Grotesk Std Cnd"/>
                <a:cs typeface="Akzidenz-Grotesk Std Cnd"/>
              </a:rPr>
              <a:t/>
            </a:r>
            <a:br>
              <a:rPr kumimoji="0" lang="tr-TR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Akzidenz-Grotesk Std Cnd"/>
                <a:cs typeface="Akzidenz-Grotesk Std Cnd"/>
              </a:rPr>
            </a:b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Akzidenz-Grotesk Std Cnd"/>
              <a:cs typeface="Akzidenz-Grotesk Std C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0"/>
          </p:nvPr>
        </p:nvSpPr>
        <p:spPr>
          <a:xfrm>
            <a:off x="1020763" y="393700"/>
            <a:ext cx="8199437" cy="1185863"/>
          </a:xfrm>
        </p:spPr>
        <p:txBody>
          <a:bodyPr/>
          <a:lstStyle/>
          <a:p>
            <a:pPr algn="l">
              <a:buFont typeface="Arial" charset="0"/>
              <a:buNone/>
              <a:defRPr/>
            </a:pPr>
            <a:r>
              <a:rPr lang="tr-TR" sz="2400" dirty="0" smtClean="0">
                <a:solidFill>
                  <a:schemeClr val="bg1"/>
                </a:solidFill>
                <a:latin typeface="+mj-lt"/>
              </a:rPr>
              <a:t>HEDEFLER: HEDEF BELİRLEME KRİTERLERİ</a:t>
            </a:r>
            <a:endParaRPr lang="tr-TR" sz="2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Diyagram 3"/>
          <p:cNvGraphicFramePr/>
          <p:nvPr>
            <p:extLst>
              <p:ext uri="{D42A27DB-BD31-4B8C-83A1-F6EECF244321}">
                <p14:modId xmlns:p14="http://schemas.microsoft.com/office/powerpoint/2010/main" val="1264393967"/>
              </p:ext>
            </p:extLst>
          </p:nvPr>
        </p:nvGraphicFramePr>
        <p:xfrm>
          <a:off x="291778" y="1484784"/>
          <a:ext cx="9271321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0"/>
          </p:nvPr>
        </p:nvSpPr>
        <p:spPr>
          <a:xfrm>
            <a:off x="1020763" y="393700"/>
            <a:ext cx="8199437" cy="1185863"/>
          </a:xfrm>
        </p:spPr>
        <p:txBody>
          <a:bodyPr/>
          <a:lstStyle/>
          <a:p>
            <a:pPr algn="l">
              <a:buFont typeface="Arial" charset="0"/>
              <a:buNone/>
              <a:defRPr/>
            </a:pPr>
            <a:r>
              <a:rPr lang="tr-TR" sz="2400" dirty="0" smtClean="0">
                <a:solidFill>
                  <a:schemeClr val="bg1"/>
                </a:solidFill>
                <a:latin typeface="+mj-lt"/>
              </a:rPr>
              <a:t>HEDEFLER: GENEL KABULLER</a:t>
            </a:r>
            <a:endParaRPr lang="tr-TR" sz="2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Diyagram 3"/>
          <p:cNvGraphicFramePr/>
          <p:nvPr>
            <p:extLst>
              <p:ext uri="{D42A27DB-BD31-4B8C-83A1-F6EECF244321}">
                <p14:modId xmlns:p14="http://schemas.microsoft.com/office/powerpoint/2010/main" val="2270823026"/>
              </p:ext>
            </p:extLst>
          </p:nvPr>
        </p:nvGraphicFramePr>
        <p:xfrm>
          <a:off x="323528" y="1484784"/>
          <a:ext cx="9404671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0"/>
          </p:nvPr>
        </p:nvSpPr>
        <p:spPr>
          <a:xfrm>
            <a:off x="1020763" y="393700"/>
            <a:ext cx="8199437" cy="1185863"/>
          </a:xfrm>
        </p:spPr>
        <p:txBody>
          <a:bodyPr/>
          <a:lstStyle/>
          <a:p>
            <a:pPr algn="l">
              <a:buFont typeface="Arial" charset="0"/>
              <a:buNone/>
              <a:defRPr/>
            </a:pPr>
            <a:r>
              <a:rPr lang="tr-TR" sz="2400" dirty="0" smtClean="0">
                <a:solidFill>
                  <a:schemeClr val="bg1"/>
                </a:solidFill>
                <a:latin typeface="+mj-lt"/>
              </a:rPr>
              <a:t>HEDEFLER: ÖRNEK</a:t>
            </a:r>
            <a:endParaRPr lang="tr-TR" sz="2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3 Diyagram"/>
          <p:cNvGraphicFramePr/>
          <p:nvPr/>
        </p:nvGraphicFramePr>
        <p:xfrm>
          <a:off x="362607" y="1497725"/>
          <a:ext cx="8749643" cy="443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sak.yalvac\Desktop\Haftanın Fotoğrafları\17.10.2014-1.png"/>
          <p:cNvPicPr>
            <a:picLocks noChangeAspect="1" noChangeArrowheads="1"/>
          </p:cNvPicPr>
          <p:nvPr/>
        </p:nvPicPr>
        <p:blipFill>
          <a:blip r:embed="rId2"/>
          <a:srcRect l="1953" t="-1816" r="4208" b="30293"/>
          <a:stretch>
            <a:fillRect/>
          </a:stretch>
        </p:blipFill>
        <p:spPr bwMode="auto">
          <a:xfrm>
            <a:off x="0" y="1155700"/>
            <a:ext cx="9906000" cy="503555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11553" y="419434"/>
            <a:ext cx="8640000" cy="8315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600" b="1" dirty="0" smtClean="0">
                <a:solidFill>
                  <a:schemeClr val="bg1"/>
                </a:solidFill>
                <a:cs typeface="Akzidenz-Grotesk Std Cnd"/>
              </a:rPr>
              <a:t>TEŞEKKÜRLER…</a:t>
            </a:r>
            <a:endParaRPr lang="en-US" sz="3600" b="1" dirty="0">
              <a:solidFill>
                <a:schemeClr val="bg1"/>
              </a:solidFill>
              <a:cs typeface="Akzidenz-Grotesk Std C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0"/>
          </p:nvPr>
        </p:nvSpPr>
        <p:spPr>
          <a:xfrm>
            <a:off x="1020763" y="393700"/>
            <a:ext cx="8199437" cy="1185863"/>
          </a:xfrm>
        </p:spPr>
        <p:txBody>
          <a:bodyPr/>
          <a:lstStyle/>
          <a:p>
            <a:pPr algn="l">
              <a:buFont typeface="Arial" charset="0"/>
              <a:buNone/>
              <a:defRPr/>
            </a:pPr>
            <a:r>
              <a:rPr lang="tr-TR" sz="2400" dirty="0" smtClean="0">
                <a:solidFill>
                  <a:schemeClr val="bg1"/>
                </a:solidFill>
                <a:latin typeface="+mj-lt"/>
              </a:rPr>
              <a:t>BAŞVURU KİTİ NELERİ KAPSIYOR?</a:t>
            </a:r>
            <a:endParaRPr lang="tr-TR" sz="2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3 Diyagram"/>
          <p:cNvGraphicFramePr/>
          <p:nvPr>
            <p:extLst>
              <p:ext uri="{D42A27DB-BD31-4B8C-83A1-F6EECF244321}">
                <p14:modId xmlns:p14="http://schemas.microsoft.com/office/powerpoint/2010/main" val="1613590366"/>
              </p:ext>
            </p:extLst>
          </p:nvPr>
        </p:nvGraphicFramePr>
        <p:xfrm>
          <a:off x="362607" y="1446925"/>
          <a:ext cx="3580743" cy="443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7" name="Picture 1" descr="C:\Users\basak.yalvac\Desktop\Haftanın Fotoğrafları\25.05.2015-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5984" y="1568450"/>
            <a:ext cx="5664967" cy="389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Metin kutusu 1"/>
          <p:cNvSpPr txBox="1"/>
          <p:nvPr/>
        </p:nvSpPr>
        <p:spPr>
          <a:xfrm>
            <a:off x="136479" y="6122537"/>
            <a:ext cx="3899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smtClean="0"/>
              <a:t>*Başvuru formu şablon olarak gönderilmiştir. Bu şablon form üzerinden alınan başvuruların 10 - 21 Ekim 2016 tarihleri arasında Temsilciler tarafından yeni bilgi sistemine aktarılması beklenmektedir.</a:t>
            </a:r>
            <a:endParaRPr lang="tr-TR" sz="1200" i="1" dirty="0"/>
          </a:p>
        </p:txBody>
      </p:sp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86153" y="489284"/>
            <a:ext cx="8640000" cy="360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200" b="1" dirty="0" smtClean="0">
                <a:solidFill>
                  <a:schemeClr val="bg1"/>
                </a:solidFill>
                <a:cs typeface="Akzidenz-Grotesk Std Cnd"/>
              </a:rPr>
              <a:t>2015 - 2016 EĞİTİM VE ÖĞRETİM YILI</a:t>
            </a:r>
          </a:p>
          <a:p>
            <a:pPr algn="l"/>
            <a:r>
              <a:rPr lang="tr-TR" sz="2200" b="1" dirty="0" smtClean="0">
                <a:solidFill>
                  <a:schemeClr val="bg1"/>
                </a:solidFill>
                <a:cs typeface="Akzidenz-Grotesk Std Cnd"/>
              </a:rPr>
              <a:t>RAPOR GÖNDEREN ÖĞRETMEN SAYILARI VE ORANLARI </a:t>
            </a:r>
            <a:endParaRPr lang="en-US" sz="2200" b="1" dirty="0">
              <a:solidFill>
                <a:schemeClr val="bg1"/>
              </a:solidFill>
              <a:cs typeface="Akzidenz-Grotesk Std Cnd"/>
            </a:endParaRPr>
          </a:p>
        </p:txBody>
      </p:sp>
      <p:graphicFrame>
        <p:nvGraphicFramePr>
          <p:cNvPr id="6" name="5 Diyagram"/>
          <p:cNvGraphicFramePr/>
          <p:nvPr>
            <p:extLst>
              <p:ext uri="{D42A27DB-BD31-4B8C-83A1-F6EECF244321}">
                <p14:modId xmlns:p14="http://schemas.microsoft.com/office/powerpoint/2010/main" val="4261583361"/>
              </p:ext>
            </p:extLst>
          </p:nvPr>
        </p:nvGraphicFramePr>
        <p:xfrm>
          <a:off x="93000" y="259307"/>
          <a:ext cx="9720000" cy="5809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Dikdörtgen"/>
          <p:cNvSpPr/>
          <p:nvPr/>
        </p:nvSpPr>
        <p:spPr>
          <a:xfrm>
            <a:off x="80300" y="6151220"/>
            <a:ext cx="4341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i="1" dirty="0" smtClean="0"/>
              <a:t>*Sonuç raporu gönderme oranı %85’in üzerinde olup, rapor gönderen sınıf sayısı 15 ve üzerinde olan iller. </a:t>
            </a:r>
            <a:endParaRPr lang="tr-T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14226F-1089-4C9A-8745-C00E4824B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5614226F-1089-4C9A-8745-C00E4824B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95B595-D2CA-437E-94F4-85984F9D6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FD95B595-D2CA-437E-94F4-85984F9D6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4CBA89-44A8-4298-9A00-D7E151483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F04CBA89-44A8-4298-9A00-D7E151483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BB76E7-D403-4D3D-B9C1-FD614EA4B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AABB76E7-D403-4D3D-B9C1-FD614EA4B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86153" y="489284"/>
            <a:ext cx="8640000" cy="360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200" b="1" dirty="0" smtClean="0">
                <a:solidFill>
                  <a:schemeClr val="bg1"/>
                </a:solidFill>
                <a:cs typeface="Akzidenz-Grotesk Std Cnd"/>
              </a:rPr>
              <a:t>2015 - 2016 EĞİTİM VE ÖĞRETİM YILI</a:t>
            </a:r>
          </a:p>
          <a:p>
            <a:pPr algn="l"/>
            <a:r>
              <a:rPr lang="tr-TR" sz="2200" b="1" dirty="0" smtClean="0">
                <a:solidFill>
                  <a:schemeClr val="bg1"/>
                </a:solidFill>
                <a:cs typeface="Akzidenz-Grotesk Std Cnd"/>
              </a:rPr>
              <a:t>RAPOR GÖNDEREN ÖĞRETMEN SAYILARI VE ORANLARI </a:t>
            </a:r>
            <a:endParaRPr lang="en-US" sz="2200" b="1" dirty="0">
              <a:solidFill>
                <a:schemeClr val="bg1"/>
              </a:solidFill>
              <a:cs typeface="Akzidenz-Grotesk Std Cnd"/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93000" y="298212"/>
          <a:ext cx="9720000" cy="6368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Dikdörtgen"/>
          <p:cNvSpPr/>
          <p:nvPr/>
        </p:nvSpPr>
        <p:spPr>
          <a:xfrm>
            <a:off x="80300" y="6192164"/>
            <a:ext cx="4327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i="1" dirty="0" smtClean="0"/>
              <a:t>*Sonuç raporu gönderme oranı %80’in üzerinde olup, rapor gönderen sınıf sayısı 4 ve üzerinde olan iller. </a:t>
            </a:r>
            <a:endParaRPr lang="tr-T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14226F-1089-4C9A-8745-C00E4824B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5614226F-1089-4C9A-8745-C00E4824B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95B595-D2CA-437E-94F4-85984F9D6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FD95B595-D2CA-437E-94F4-85984F9D6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4CBA89-44A8-4298-9A00-D7E151483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F04CBA89-44A8-4298-9A00-D7E151483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BB76E7-D403-4D3D-B9C1-FD614EA4B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AABB76E7-D403-4D3D-B9C1-FD614EA4B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3453" y="170550"/>
            <a:ext cx="8640000" cy="8315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200" b="1" dirty="0" smtClean="0">
                <a:solidFill>
                  <a:schemeClr val="bg1"/>
                </a:solidFill>
                <a:cs typeface="Akzidenz-Grotesk Std Cnd"/>
              </a:rPr>
              <a:t>2015 - 2016 EĞİTİM VE ÖĞRETİM YILI</a:t>
            </a:r>
          </a:p>
          <a:p>
            <a:pPr algn="l"/>
            <a:r>
              <a:rPr lang="tr-TR" sz="2200" b="1" dirty="0" smtClean="0">
                <a:solidFill>
                  <a:schemeClr val="bg1"/>
                </a:solidFill>
                <a:cs typeface="Akzidenz-Grotesk Std Cnd"/>
              </a:rPr>
              <a:t>TÜM ÖĞRETMENLERİN </a:t>
            </a:r>
          </a:p>
          <a:p>
            <a:pPr algn="l"/>
            <a:r>
              <a:rPr lang="tr-TR" sz="2200" b="1" dirty="0" smtClean="0">
                <a:solidFill>
                  <a:schemeClr val="bg1"/>
                </a:solidFill>
                <a:cs typeface="Akzidenz-Grotesk Std Cnd"/>
              </a:rPr>
              <a:t>RAPOR GÖNDERDİĞİ İLLER / 3 ve ÜZERİ SINIF -  %100</a:t>
            </a:r>
            <a:endParaRPr lang="en-US" sz="2200" b="1" dirty="0">
              <a:solidFill>
                <a:schemeClr val="bg1"/>
              </a:solidFill>
              <a:cs typeface="Akzidenz-Grotesk Std Cnd"/>
            </a:endParaRPr>
          </a:p>
        </p:txBody>
      </p:sp>
      <p:graphicFrame>
        <p:nvGraphicFramePr>
          <p:cNvPr id="3" name="2 Diyagram"/>
          <p:cNvGraphicFramePr/>
          <p:nvPr>
            <p:extLst>
              <p:ext uri="{D42A27DB-BD31-4B8C-83A1-F6EECF244321}">
                <p14:modId xmlns:p14="http://schemas.microsoft.com/office/powerpoint/2010/main" val="1090185253"/>
              </p:ext>
            </p:extLst>
          </p:nvPr>
        </p:nvGraphicFramePr>
        <p:xfrm>
          <a:off x="829600" y="1327150"/>
          <a:ext cx="8346150" cy="4946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EA73B6-B93E-43D3-A234-39EB4DFE3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80EA73B6-B93E-43D3-A234-39EB4DFE3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012208-F511-4592-A503-56697913D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B8012208-F511-4592-A503-56697913D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F8220F-2C61-47E1-A146-60E57291D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34F8220F-2C61-47E1-A146-60E57291DA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4F518A-24DB-4D55-A751-81FBCA2EA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D44F518A-24DB-4D55-A751-81FBCA2EA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86153" y="470234"/>
            <a:ext cx="8784000" cy="360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200" b="1" dirty="0" smtClean="0">
                <a:solidFill>
                  <a:schemeClr val="bg1"/>
                </a:solidFill>
                <a:latin typeface="+mn-lt"/>
                <a:cs typeface="Akzidenz-Grotesk Std Cnd"/>
              </a:rPr>
              <a:t>2016-2017 ÇOCUK ve GENÇLİK EĞİTİM PROGRAMLARI</a:t>
            </a:r>
            <a:endParaRPr lang="en-US" sz="2200" b="1" dirty="0">
              <a:solidFill>
                <a:schemeClr val="bg1"/>
              </a:solidFill>
              <a:latin typeface="+mn-lt"/>
              <a:cs typeface="Akzidenz-Grotesk Std Cnd"/>
            </a:endParaRPr>
          </a:p>
        </p:txBody>
      </p:sp>
      <p:graphicFrame>
        <p:nvGraphicFramePr>
          <p:cNvPr id="3" name="2 Diyagram"/>
          <p:cNvGraphicFramePr/>
          <p:nvPr/>
        </p:nvGraphicFramePr>
        <p:xfrm>
          <a:off x="362607" y="1497725"/>
          <a:ext cx="8749643" cy="443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>
          <a:xfrm>
            <a:off x="1171575" y="419100"/>
            <a:ext cx="8915400" cy="836612"/>
          </a:xfrm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PROGRAM TANITIMI / AMACIMIZ</a:t>
            </a:r>
          </a:p>
        </p:txBody>
      </p:sp>
      <p:sp>
        <p:nvSpPr>
          <p:cNvPr id="5123" name="2 İçerik Yer Tutucusu"/>
          <p:cNvSpPr>
            <a:spLocks noGrp="1"/>
          </p:cNvSpPr>
          <p:nvPr>
            <p:ph idx="1"/>
          </p:nvPr>
        </p:nvSpPr>
        <p:spPr>
          <a:xfrm>
            <a:off x="274638" y="1600201"/>
            <a:ext cx="9283700" cy="2971800"/>
          </a:xfrm>
        </p:spPr>
        <p:txBody>
          <a:bodyPr/>
          <a:lstStyle/>
          <a:p>
            <a:pPr>
              <a:buFontTx/>
              <a:buNone/>
              <a:defRPr/>
            </a:pPr>
            <a:endParaRPr lang="tr-TR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tr-TR" dirty="0" smtClean="0">
              <a:latin typeface="+mj-lt"/>
            </a:endParaRPr>
          </a:p>
          <a:p>
            <a:pPr algn="ctr">
              <a:buFontTx/>
              <a:buNone/>
              <a:defRPr/>
            </a:pPr>
            <a:r>
              <a:rPr lang="tr-TR" dirty="0" smtClean="0">
                <a:latin typeface="+mj-lt"/>
              </a:rPr>
              <a:t>   “</a:t>
            </a:r>
            <a:r>
              <a:rPr lang="tr-TR" b="1" dirty="0" smtClean="0">
                <a:latin typeface="+mj-lt"/>
              </a:rPr>
              <a:t>Başta çocuklar ve gençler olmak üzere </a:t>
            </a:r>
            <a:r>
              <a:rPr lang="tr-TR" dirty="0" smtClean="0">
                <a:latin typeface="+mj-lt"/>
              </a:rPr>
              <a:t>toplumun tüm kesiminin </a:t>
            </a:r>
            <a:r>
              <a:rPr lang="tr-TR" b="1" dirty="0" smtClean="0">
                <a:latin typeface="+mj-lt"/>
              </a:rPr>
              <a:t>ekolojik okuryazarlığı</a:t>
            </a:r>
            <a:r>
              <a:rPr lang="tr-TR" dirty="0" smtClean="0">
                <a:latin typeface="+mj-lt"/>
              </a:rPr>
              <a:t>nı </a:t>
            </a:r>
            <a:r>
              <a:rPr lang="tr-TR" b="1" dirty="0" smtClean="0">
                <a:latin typeface="+mj-lt"/>
              </a:rPr>
              <a:t>güçlendirmek</a:t>
            </a:r>
            <a:r>
              <a:rPr lang="tr-TR" dirty="0" smtClean="0">
                <a:latin typeface="+mj-lt"/>
              </a:rPr>
              <a:t>”</a:t>
            </a:r>
          </a:p>
        </p:txBody>
      </p:sp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"/>
          <p:cNvGrpSpPr>
            <a:grpSpLocks/>
          </p:cNvGrpSpPr>
          <p:nvPr/>
        </p:nvGrpSpPr>
        <p:grpSpPr bwMode="auto">
          <a:xfrm>
            <a:off x="1006050" y="1422389"/>
            <a:ext cx="3946950" cy="2071701"/>
            <a:chOff x="-2" y="1"/>
            <a:chExt cx="4286282" cy="3071835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18 Tek Köşesi Yuvarlatılmış Dikdörtgen"/>
            <p:cNvSpPr/>
            <p:nvPr/>
          </p:nvSpPr>
          <p:spPr>
            <a:xfrm rot="16200000">
              <a:off x="607221" y="-607222"/>
              <a:ext cx="3071835" cy="4286281"/>
            </a:xfrm>
            <a:prstGeom prst="round1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k Köşesi Yuvarlatılmış Dikdörtgen 4"/>
            <p:cNvSpPr/>
            <p:nvPr/>
          </p:nvSpPr>
          <p:spPr>
            <a:xfrm>
              <a:off x="-1" y="174941"/>
              <a:ext cx="4286281" cy="2303479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3360" tIns="213360" rIns="213360" bIns="21336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Bütün yaşam biçimlerine empati geliştirilmesi</a:t>
              </a:r>
            </a:p>
          </p:txBody>
        </p:sp>
      </p:grpSp>
      <p:grpSp>
        <p:nvGrpSpPr>
          <p:cNvPr id="3" name="6 Grup"/>
          <p:cNvGrpSpPr>
            <a:grpSpLocks/>
          </p:cNvGrpSpPr>
          <p:nvPr/>
        </p:nvGrpSpPr>
        <p:grpSpPr bwMode="auto">
          <a:xfrm>
            <a:off x="4953000" y="1422388"/>
            <a:ext cx="3869558" cy="2071702"/>
            <a:chOff x="4286280" y="0"/>
            <a:chExt cx="4286280" cy="307183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6 Tek Köşesi Yuvarlatılmış Dikdörtgen"/>
            <p:cNvSpPr/>
            <p:nvPr/>
          </p:nvSpPr>
          <p:spPr>
            <a:xfrm>
              <a:off x="4286280" y="0"/>
              <a:ext cx="4286280" cy="3071834"/>
            </a:xfrm>
            <a:prstGeom prst="round1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k Köşesi Yuvarlatılmış Dikdörtgen 6"/>
            <p:cNvSpPr/>
            <p:nvPr/>
          </p:nvSpPr>
          <p:spPr>
            <a:xfrm>
              <a:off x="4286280" y="153074"/>
              <a:ext cx="4286280" cy="230347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3360" tIns="213360" rIns="213360" bIns="21336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Kasıtsız sonuçların öngörülebilmesi</a:t>
              </a:r>
              <a:endPara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4" name="7 Grup"/>
          <p:cNvGrpSpPr>
            <a:grpSpLocks/>
          </p:cNvGrpSpPr>
          <p:nvPr/>
        </p:nvGrpSpPr>
        <p:grpSpPr bwMode="auto">
          <a:xfrm>
            <a:off x="1006050" y="3476594"/>
            <a:ext cx="3946950" cy="2439940"/>
            <a:chOff x="0" y="3071834"/>
            <a:chExt cx="4286280" cy="307183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14 Tek Köşesi Yuvarlatılmış Dikdörtgen"/>
            <p:cNvSpPr/>
            <p:nvPr/>
          </p:nvSpPr>
          <p:spPr>
            <a:xfrm rot="10800000">
              <a:off x="0" y="3071834"/>
              <a:ext cx="4286280" cy="3071834"/>
            </a:xfrm>
            <a:prstGeom prst="round1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k Köşesi Yuvarlatılmış Dikdörtgen 8"/>
            <p:cNvSpPr/>
            <p:nvPr/>
          </p:nvSpPr>
          <p:spPr>
            <a:xfrm>
              <a:off x="0" y="3808276"/>
              <a:ext cx="4286280" cy="230347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3360" tIns="213360" rIns="213360" bIns="21336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Görünmeyenin görünür kılınması</a:t>
              </a:r>
              <a:endPara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" name="8 Grup"/>
          <p:cNvGrpSpPr>
            <a:grpSpLocks/>
          </p:cNvGrpSpPr>
          <p:nvPr/>
        </p:nvGrpSpPr>
        <p:grpSpPr bwMode="auto">
          <a:xfrm>
            <a:off x="4953000" y="3494092"/>
            <a:ext cx="3869558" cy="2428891"/>
            <a:chOff x="4286280" y="3071834"/>
            <a:chExt cx="4286280" cy="3071834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12 Tek Köşesi Yuvarlatılmış Dikdörtgen"/>
            <p:cNvSpPr/>
            <p:nvPr/>
          </p:nvSpPr>
          <p:spPr>
            <a:xfrm rot="5400000">
              <a:off x="4893503" y="2464611"/>
              <a:ext cx="3071834" cy="4286280"/>
            </a:xfrm>
            <a:prstGeom prst="round1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k Köşesi Yuvarlatılmış Dikdörtgen 10"/>
            <p:cNvSpPr/>
            <p:nvPr/>
          </p:nvSpPr>
          <p:spPr>
            <a:xfrm>
              <a:off x="4286280" y="3728279"/>
              <a:ext cx="4286280" cy="230347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3360" tIns="213360" rIns="213360" bIns="21336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2500" b="1" dirty="0">
                <a:solidFill>
                  <a:schemeClr val="bg1"/>
                </a:solidFill>
                <a:latin typeface="+mj-lt"/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500" b="1" dirty="0">
                  <a:solidFill>
                    <a:schemeClr val="tx1"/>
                  </a:solidFill>
                  <a:latin typeface="+mj-lt"/>
                </a:rPr>
                <a:t>Doğanın yaşamı nasıl sürdürdüğünün anlaşılması</a:t>
              </a:r>
              <a:endParaRPr lang="en-GB" sz="2500" b="1" dirty="0">
                <a:solidFill>
                  <a:schemeClr val="tx1"/>
                </a:solidFill>
                <a:latin typeface="+mj-lt"/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6" name="9 Grup"/>
          <p:cNvGrpSpPr/>
          <p:nvPr/>
        </p:nvGrpSpPr>
        <p:grpSpPr>
          <a:xfrm>
            <a:off x="2428066" y="3062508"/>
            <a:ext cx="4846669" cy="1288838"/>
            <a:chOff x="1741258" y="2255847"/>
            <a:chExt cx="5090043" cy="1631973"/>
          </a:xfrm>
          <a:solidFill>
            <a:schemeClr val="accent5">
              <a:lumMod val="5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10 Yuvarlatılmış Dikdörtgen"/>
            <p:cNvSpPr/>
            <p:nvPr/>
          </p:nvSpPr>
          <p:spPr>
            <a:xfrm>
              <a:off x="1741258" y="2255847"/>
              <a:ext cx="5090043" cy="1631973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Yuvarlatılmış Dikdörtgen 12"/>
            <p:cNvSpPr/>
            <p:nvPr/>
          </p:nvSpPr>
          <p:spPr>
            <a:xfrm>
              <a:off x="1873383" y="2436762"/>
              <a:ext cx="4849434" cy="129172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5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8199" name="1 Başlık"/>
          <p:cNvSpPr>
            <a:spLocks noGrp="1"/>
          </p:cNvSpPr>
          <p:nvPr>
            <p:ph type="title"/>
          </p:nvPr>
        </p:nvSpPr>
        <p:spPr>
          <a:xfrm>
            <a:off x="1173163" y="412750"/>
            <a:ext cx="8915400" cy="1143000"/>
          </a:xfrm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PROGRAM TANITIMI / GENEL HEDEFLER</a:t>
            </a:r>
          </a:p>
        </p:txBody>
      </p:sp>
      <p:sp>
        <p:nvSpPr>
          <p:cNvPr id="8200" name="20 Dikdörtgen"/>
          <p:cNvSpPr>
            <a:spLocks noChangeArrowheads="1"/>
          </p:cNvSpPr>
          <p:nvPr/>
        </p:nvSpPr>
        <p:spPr bwMode="auto">
          <a:xfrm>
            <a:off x="2322513" y="3422650"/>
            <a:ext cx="495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333500">
              <a:lnSpc>
                <a:spcPct val="90000"/>
              </a:lnSpc>
              <a:spcAft>
                <a:spcPct val="35000"/>
              </a:spcAft>
            </a:pPr>
            <a:r>
              <a:rPr lang="tr-TR" sz="2000" b="1">
                <a:solidFill>
                  <a:schemeClr val="bg1"/>
                </a:solidFill>
              </a:rPr>
              <a:t>Sürdürülebilirliğin bir yaşam biçimi olarak benimsenmesi</a:t>
            </a:r>
            <a:endParaRPr lang="en-GB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2" name="1 Başlık"/>
          <p:cNvSpPr>
            <a:spLocks noGrp="1"/>
          </p:cNvSpPr>
          <p:nvPr>
            <p:ph type="title"/>
          </p:nvPr>
        </p:nvSpPr>
        <p:spPr>
          <a:xfrm>
            <a:off x="1125538" y="381000"/>
            <a:ext cx="8915400" cy="1143000"/>
          </a:xfrm>
        </p:spPr>
        <p:txBody>
          <a:bodyPr/>
          <a:lstStyle/>
          <a:p>
            <a:pPr algn="l"/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EĞİTİM PROGRAMLARIMIZ</a:t>
            </a: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723900" y="1524000"/>
          <a:ext cx="8191499" cy="444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596"/>
                <a:gridCol w="1870003"/>
                <a:gridCol w="1638300"/>
                <a:gridCol w="1638300"/>
                <a:gridCol w="1638300"/>
              </a:tblGrid>
              <a:tr h="1463057">
                <a:tc>
                  <a:txBody>
                    <a:bodyPr/>
                    <a:lstStyle/>
                    <a:p>
                      <a:pPr algn="ctr"/>
                      <a:endParaRPr lang="tr-TR" sz="16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Okul </a:t>
                      </a:r>
                    </a:p>
                    <a:p>
                      <a:pPr algn="ctr"/>
                      <a:r>
                        <a:rPr lang="tr-TR" sz="1600" dirty="0" smtClean="0"/>
                        <a:t>Öncesi </a:t>
                      </a:r>
                    </a:p>
                    <a:p>
                      <a:pPr algn="ctr"/>
                      <a:r>
                        <a:rPr lang="tr-TR" sz="1600" dirty="0" smtClean="0"/>
                        <a:t>(4-5 Yaş)</a:t>
                      </a:r>
                      <a:endParaRPr lang="tr-TR" sz="16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İlkokul</a:t>
                      </a:r>
                    </a:p>
                    <a:p>
                      <a:pPr algn="ctr"/>
                      <a:r>
                        <a:rPr lang="tr-TR" sz="1600" dirty="0" smtClean="0"/>
                        <a:t>(6-9 Yaş)</a:t>
                      </a:r>
                      <a:endParaRPr lang="tr-TR" sz="16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Ortaokul</a:t>
                      </a:r>
                    </a:p>
                    <a:p>
                      <a:pPr algn="ctr"/>
                      <a:r>
                        <a:rPr lang="tr-TR" sz="1600" dirty="0" smtClean="0"/>
                        <a:t>(10-13 Yaş)</a:t>
                      </a:r>
                      <a:endParaRPr lang="tr-TR" sz="16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Lise</a:t>
                      </a:r>
                    </a:p>
                    <a:p>
                      <a:pPr algn="ctr"/>
                      <a:r>
                        <a:rPr lang="tr-TR" sz="1600" dirty="0" smtClean="0"/>
                        <a:t>(14-18 Yaş)</a:t>
                      </a:r>
                      <a:endParaRPr lang="tr-TR" sz="16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006600"/>
                    </a:solidFill>
                  </a:tcPr>
                </a:tc>
              </a:tr>
              <a:tr h="1463057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Program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Minik</a:t>
                      </a:r>
                      <a:r>
                        <a:rPr lang="tr-TR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tr-TR" sz="1600" b="1" baseline="0" dirty="0" smtClean="0">
                          <a:solidFill>
                            <a:schemeClr val="tx1"/>
                          </a:solidFill>
                        </a:rPr>
                        <a:t>TEMA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Yavru </a:t>
                      </a:r>
                    </a:p>
                    <a:p>
                      <a:pPr algn="ctr"/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TEMA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Ortaokul TEMA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Lise </a:t>
                      </a:r>
                    </a:p>
                    <a:p>
                      <a:pPr algn="ctr"/>
                      <a:r>
                        <a:rPr lang="tr-TR" sz="1600" b="1" dirty="0" smtClean="0">
                          <a:solidFill>
                            <a:schemeClr val="tx1"/>
                          </a:solidFill>
                        </a:rPr>
                        <a:t>TEMA</a:t>
                      </a:r>
                      <a:endParaRPr lang="tr-T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518885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Slogan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Toprak Dersem </a:t>
                      </a:r>
                    </a:p>
                    <a:p>
                      <a:pPr algn="ctr"/>
                      <a:r>
                        <a:rPr lang="tr-TR" sz="1600" b="1" dirty="0" smtClean="0"/>
                        <a:t>Çık!</a:t>
                      </a:r>
                      <a:endParaRPr lang="tr-TR" sz="1600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Yaşamı Keşfediyorum</a:t>
                      </a:r>
                      <a:endParaRPr lang="tr-TR" sz="1600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Yeryüzü </a:t>
                      </a:r>
                    </a:p>
                    <a:p>
                      <a:pPr algn="ctr"/>
                      <a:r>
                        <a:rPr lang="tr-TR" sz="1600" b="1" dirty="0" smtClean="0"/>
                        <a:t>Macerası</a:t>
                      </a:r>
                      <a:endParaRPr lang="tr-TR" sz="1600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Sürdürülebilir Yaşam</a:t>
                      </a:r>
                      <a:endParaRPr lang="tr-TR" sz="1600" b="1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 txBox="1">
            <a:spLocks/>
          </p:cNvSpPr>
          <p:nvPr/>
        </p:nvSpPr>
        <p:spPr>
          <a:xfrm>
            <a:off x="990600" y="438150"/>
            <a:ext cx="8915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tr-TR" sz="2400" b="1" kern="0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EĞİTİM SARMALI</a:t>
            </a:r>
            <a:endParaRPr lang="tr-TR" sz="2400" b="1" kern="0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graphicFrame>
        <p:nvGraphicFramePr>
          <p:cNvPr id="5" name="4 Diyagram"/>
          <p:cNvGraphicFramePr/>
          <p:nvPr>
            <p:extLst>
              <p:ext uri="{D42A27DB-BD31-4B8C-83A1-F6EECF244321}">
                <p14:modId xmlns:p14="http://schemas.microsoft.com/office/powerpoint/2010/main" val="1227667901"/>
              </p:ext>
            </p:extLst>
          </p:nvPr>
        </p:nvGraphicFramePr>
        <p:xfrm>
          <a:off x="642182" y="1403350"/>
          <a:ext cx="8654152" cy="4965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sak.yalvac\Desktop\Haftanın Fotoğrafları\20.04.2015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8704" y="2076450"/>
            <a:ext cx="4410987" cy="2940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Başlık"/>
          <p:cNvSpPr txBox="1">
            <a:spLocks/>
          </p:cNvSpPr>
          <p:nvPr/>
        </p:nvSpPr>
        <p:spPr>
          <a:xfrm>
            <a:off x="1085850" y="438150"/>
            <a:ext cx="89154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tr-TR" sz="2400" b="1" kern="0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MİNİK TEMA</a:t>
            </a:r>
            <a:endParaRPr lang="tr-TR" sz="2400" b="1" kern="0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graphicFrame>
        <p:nvGraphicFramePr>
          <p:cNvPr id="3" name="2 Diyagram"/>
          <p:cNvGraphicFramePr/>
          <p:nvPr>
            <p:extLst>
              <p:ext uri="{D42A27DB-BD31-4B8C-83A1-F6EECF244321}">
                <p14:modId xmlns:p14="http://schemas.microsoft.com/office/powerpoint/2010/main" val="228674406"/>
              </p:ext>
            </p:extLst>
          </p:nvPr>
        </p:nvGraphicFramePr>
        <p:xfrm>
          <a:off x="80300" y="1568449"/>
          <a:ext cx="5086350" cy="4218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Dikdörtgen"/>
          <p:cNvSpPr/>
          <p:nvPr/>
        </p:nvSpPr>
        <p:spPr>
          <a:xfrm>
            <a:off x="80300" y="5518150"/>
            <a:ext cx="982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i="1" dirty="0" smtClean="0"/>
          </a:p>
          <a:p>
            <a:r>
              <a:rPr lang="tr-TR" i="1" dirty="0" smtClean="0"/>
              <a:t>* Program 2010 yılında başlamıştır. </a:t>
            </a:r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1158875" y="469900"/>
            <a:ext cx="4899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tr-TR" sz="2400" b="1" kern="0" dirty="0" smtClean="0">
                <a:solidFill>
                  <a:schemeClr val="bg1"/>
                </a:solidFill>
                <a:latin typeface="+mj-lt"/>
                <a:cs typeface="Arial" charset="0"/>
              </a:rPr>
              <a:t>MİNİK TEMA’NIN KONULARI</a:t>
            </a:r>
            <a:endParaRPr lang="tr-TR" sz="2400" b="1" kern="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5" name="4 Diyagram"/>
          <p:cNvGraphicFramePr/>
          <p:nvPr/>
        </p:nvGraphicFramePr>
        <p:xfrm>
          <a:off x="780385" y="1625600"/>
          <a:ext cx="8429069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1176</Words>
  <Application>Microsoft Office PowerPoint</Application>
  <PresentationFormat>A4 Kağıt (210x297 mm)</PresentationFormat>
  <Paragraphs>348</Paragraphs>
  <Slides>27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27</vt:i4>
      </vt:variant>
    </vt:vector>
  </HeadingPairs>
  <TitlesOfParts>
    <vt:vector size="29" baseType="lpstr">
      <vt:lpstr>Office Theme</vt:lpstr>
      <vt:lpstr>Custom Design</vt:lpstr>
      <vt:lpstr>PowerPoint Sunusu</vt:lpstr>
      <vt:lpstr>PowerPoint Sunusu</vt:lpstr>
      <vt:lpstr>PowerPoint Sunusu</vt:lpstr>
      <vt:lpstr>PROGRAM TANITIMI / AMACIMIZ</vt:lpstr>
      <vt:lpstr>PROGRAM TANITIMI / GENEL HEDEFLER</vt:lpstr>
      <vt:lpstr>EĞİTİM PROGRAMLARIMIZ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LİSE TEMA’ NIN KONULARI</vt:lpstr>
      <vt:lpstr>PowerPoint Sunusu</vt:lpstr>
      <vt:lpstr>PowerPoint Sunusu</vt:lpstr>
      <vt:lpstr>ÇOCUK ve GENÇLİK EĞİTİM PROGRAMLARI  İŞ PLANI ve TAKVİM 2016-2017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Terapi</dc:creator>
  <cp:lastModifiedBy>özay</cp:lastModifiedBy>
  <cp:revision>316</cp:revision>
  <dcterms:created xsi:type="dcterms:W3CDTF">2014-03-28T13:37:23Z</dcterms:created>
  <dcterms:modified xsi:type="dcterms:W3CDTF">2016-09-09T11:36:55Z</dcterms:modified>
</cp:coreProperties>
</file>